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77" r:id="rId6"/>
    <p:sldMasterId id="2147483719" r:id="rId7"/>
    <p:sldMasterId id="2147483754" r:id="rId8"/>
    <p:sldMasterId id="2147483785" r:id="rId9"/>
    <p:sldMasterId id="2147483817" r:id="rId10"/>
    <p:sldMasterId id="2147483831" r:id="rId11"/>
  </p:sldMasterIdLst>
  <p:notesMasterIdLst>
    <p:notesMasterId r:id="rId21"/>
  </p:notesMasterIdLst>
  <p:sldIdLst>
    <p:sldId id="3958" r:id="rId12"/>
    <p:sldId id="3960" r:id="rId13"/>
    <p:sldId id="3954" r:id="rId14"/>
    <p:sldId id="3971" r:id="rId15"/>
    <p:sldId id="3980" r:id="rId16"/>
    <p:sldId id="3984" r:id="rId17"/>
    <p:sldId id="3996" r:id="rId18"/>
    <p:sldId id="3998" r:id="rId19"/>
    <p:sldId id="39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D201F5-E03B-46B9-A927-7732924BB6B2}">
          <p14:sldIdLst>
            <p14:sldId id="3958"/>
            <p14:sldId id="3960"/>
            <p14:sldId id="3954"/>
            <p14:sldId id="3971"/>
            <p14:sldId id="3980"/>
          </p14:sldIdLst>
        </p14:section>
        <p14:section name="Appendix" id="{F552B618-E5C8-4691-854E-C6D6F80711E9}">
          <p14:sldIdLst>
            <p14:sldId id="3984"/>
            <p14:sldId id="3996"/>
            <p14:sldId id="3998"/>
            <p14:sldId id="39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737373"/>
    <a:srgbClr val="730000"/>
    <a:srgbClr val="D83B01"/>
    <a:srgbClr val="E81123"/>
    <a:srgbClr val="008271"/>
    <a:srgbClr val="001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476DAE-196E-8B9E-FD0D-BB11C2CF4150}" v="1" dt="2024-06-01T00:26:40.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8.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dhoot Dindorkar" userId="S::adindorkar@affirma.com::e179841f-bc91-4397-bfc9-193875f3872b" providerId="AD" clId="Web-{EB476DAE-196E-8B9E-FD0D-BB11C2CF4150}"/>
    <pc:docChg chg="sldOrd">
      <pc:chgData name="Avadhoot Dindorkar" userId="S::adindorkar@affirma.com::e179841f-bc91-4397-bfc9-193875f3872b" providerId="AD" clId="Web-{EB476DAE-196E-8B9E-FD0D-BB11C2CF4150}" dt="2024-06-01T00:26:40.068" v="0"/>
      <pc:docMkLst>
        <pc:docMk/>
      </pc:docMkLst>
      <pc:sldChg chg="ord">
        <pc:chgData name="Avadhoot Dindorkar" userId="S::adindorkar@affirma.com::e179841f-bc91-4397-bfc9-193875f3872b" providerId="AD" clId="Web-{EB476DAE-196E-8B9E-FD0D-BB11C2CF4150}" dt="2024-06-01T00:26:40.068" v="0"/>
        <pc:sldMkLst>
          <pc:docMk/>
          <pc:sldMk cId="3066587298" sldId="3971"/>
        </pc:sldMkLst>
      </pc:sldChg>
    </pc:docChg>
  </pc:docChgLst>
  <pc:docChgLst>
    <pc:chgData name="Avadhoot Dindorkar" userId="S::adindorkar@affirma.com::e179841f-bc91-4397-bfc9-193875f3872b" providerId="AD" clId="Web-{CFE85DA8-98CF-7A63-505C-A0A2F42A7A42}"/>
    <pc:docChg chg="sldOrd">
      <pc:chgData name="Avadhoot Dindorkar" userId="S::adindorkar@affirma.com::e179841f-bc91-4397-bfc9-193875f3872b" providerId="AD" clId="Web-{CFE85DA8-98CF-7A63-505C-A0A2F42A7A42}" dt="2024-04-29T21:10:32.787" v="0"/>
      <pc:docMkLst>
        <pc:docMk/>
      </pc:docMkLst>
      <pc:sldChg chg="ord">
        <pc:chgData name="Avadhoot Dindorkar" userId="S::adindorkar@affirma.com::e179841f-bc91-4397-bfc9-193875f3872b" providerId="AD" clId="Web-{CFE85DA8-98CF-7A63-505C-A0A2F42A7A42}" dt="2024-04-29T21:10:32.787" v="0"/>
        <pc:sldMkLst>
          <pc:docMk/>
          <pc:sldMk cId="3066587298" sldId="39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45D6B8-085A-924C-9462-44DDC0DC7F1E}"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85210-0165-A641-AD17-2D692FC5A0D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585210-0165-A641-AD17-2D692FC5A0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04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r>
              <a:rPr lang="en-US"/>
              <a:t>https://blog.hubspot.com/marketing/video-marketing-statistics</a:t>
            </a:r>
          </a:p>
          <a:p>
            <a:r>
              <a:rPr lang="en-US"/>
              <a:t>https://www.forbes.com/sites/forbesagencycouncil/2017/02/03/video-marketing-the-future-of-content-marketing/#193a1ff06b53</a:t>
            </a:r>
          </a:p>
          <a:p>
            <a:r>
              <a:rPr lang="en-US"/>
              <a:t>https://contentmarketinginstitute.com/2017/10/video-content-investment/</a:t>
            </a:r>
          </a:p>
          <a:p>
            <a:r>
              <a:rPr lang="en-US"/>
              <a:t>http://www.marketwired.com/press-release/a-minute-of-video-is-worth-18-million-words-according-to-forrester-research-1900666.htm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D44DF-10F2-4C85-B95F-D8026B56A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63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r>
              <a:rPr lang="en-US"/>
              <a:t>https://blog.hubspot.com/marketing/video-marketing-statistics</a:t>
            </a:r>
          </a:p>
          <a:p>
            <a:r>
              <a:rPr lang="en-US"/>
              <a:t>https://www.forbes.com/sites/forbesagencycouncil/2017/02/03/video-marketing-the-future-of-content-marketing/#193a1ff06b53</a:t>
            </a:r>
          </a:p>
          <a:p>
            <a:r>
              <a:rPr lang="en-US"/>
              <a:t>https://contentmarketinginstitute.com/2017/10/video-content-investment/</a:t>
            </a:r>
          </a:p>
          <a:p>
            <a:r>
              <a:rPr lang="en-US"/>
              <a:t>http://www.marketwired.com/press-release/a-minute-of-video-is-worth-18-million-words-according-to-forrester-research-1900666.htm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D44DF-10F2-4C85-B95F-D8026B56A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1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D44DF-10F2-4C85-B95F-D8026B56A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78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D44DF-10F2-4C85-B95F-D8026B56A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81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585210-0165-A641-AD17-2D692FC5A0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979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95585210-0165-A641-AD17-2D692FC5A0D4}" type="slidenum">
              <a:rPr lang="en-US" smtClean="0"/>
              <a:t>7</a:t>
            </a:fld>
            <a:endParaRPr lang="en-US"/>
          </a:p>
        </p:txBody>
      </p:sp>
    </p:spTree>
    <p:extLst>
      <p:ext uri="{BB962C8B-B14F-4D97-AF65-F5344CB8AC3E}">
        <p14:creationId xmlns:p14="http://schemas.microsoft.com/office/powerpoint/2010/main" val="2564147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585210-0165-A641-AD17-2D692FC5A0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89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References:</a:t>
            </a:r>
          </a:p>
          <a:p>
            <a:r>
              <a:rPr lang="en-US"/>
              <a:t>https://blog.hubspot.com/marketing/video-marketing-statistics</a:t>
            </a:r>
          </a:p>
          <a:p>
            <a:r>
              <a:rPr lang="en-US"/>
              <a:t>https://www.forbes.com/sites/forbesagencycouncil/2017/02/03/video-marketing-the-future-of-content-marketing/#193a1ff06b53</a:t>
            </a:r>
          </a:p>
          <a:p>
            <a:r>
              <a:rPr lang="en-US"/>
              <a:t>https://contentmarketinginstitute.com/2017/10/video-content-investment/</a:t>
            </a:r>
          </a:p>
          <a:p>
            <a:r>
              <a:rPr lang="en-US"/>
              <a:t>http://www.marketwired.com/press-release/a-minute-of-video-is-worth-18-million-words-according-to-forrester-research-1900666.htm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6D44DF-10F2-4C85-B95F-D8026B56A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96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5.xml"/><Relationship Id="rId1" Type="http://schemas.openxmlformats.org/officeDocument/2006/relationships/tags" Target="../tags/tag2.xml"/><Relationship Id="rId5" Type="http://schemas.openxmlformats.org/officeDocument/2006/relationships/image" Target="../media/image23.png"/><Relationship Id="rId4" Type="http://schemas.openxmlformats.org/officeDocument/2006/relationships/image" Target="../media/image22.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3.xml"/><Relationship Id="rId4" Type="http://schemas.openxmlformats.org/officeDocument/2006/relationships/image" Target="../media/image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13854" y="0"/>
            <a:ext cx="12192000" cy="6858000"/>
          </a:xfrm>
          <a:prstGeom prst="rect">
            <a:avLst/>
          </a:prstGeom>
          <a:solidFill>
            <a:schemeClr val="tx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8" name="Title 1"/>
          <p:cNvSpPr>
            <a:spLocks noGrp="1"/>
          </p:cNvSpPr>
          <p:nvPr>
            <p:ph type="ctrTitle"/>
          </p:nvPr>
        </p:nvSpPr>
        <p:spPr>
          <a:xfrm>
            <a:off x="1136074" y="1851754"/>
            <a:ext cx="9947562" cy="2387600"/>
          </a:xfrm>
        </p:spPr>
        <p:txBody>
          <a:bodyPr anchor="b"/>
          <a:lstStyle>
            <a:lvl1pPr algn="ctr">
              <a:defRPr sz="6000">
                <a:solidFill>
                  <a:schemeClr val="bg1"/>
                </a:solidFill>
              </a:defRPr>
            </a:lvl1pPr>
          </a:lstStyle>
          <a:p>
            <a:r>
              <a:rPr lang="en-US"/>
              <a:t>Click to edit Master title style</a:t>
            </a:r>
          </a:p>
        </p:txBody>
      </p:sp>
      <p:sp>
        <p:nvSpPr>
          <p:cNvPr id="9" name="Subtitle 2"/>
          <p:cNvSpPr>
            <a:spLocks noGrp="1"/>
          </p:cNvSpPr>
          <p:nvPr>
            <p:ph type="subTitle" idx="1" hasCustomPrompt="1"/>
          </p:nvPr>
        </p:nvSpPr>
        <p:spPr>
          <a:xfrm>
            <a:off x="1136073" y="4391898"/>
            <a:ext cx="9947562" cy="54639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Footer Placeholder 4"/>
          <p:cNvSpPr>
            <a:spLocks noGrp="1"/>
          </p:cNvSpPr>
          <p:nvPr>
            <p:ph type="ftr" sz="quarter" idx="11"/>
          </p:nvPr>
        </p:nvSpPr>
        <p:spPr>
          <a:xfrm>
            <a:off x="256835" y="6356350"/>
            <a:ext cx="4114800" cy="365125"/>
          </a:xfrm>
        </p:spPr>
        <p:txBody>
          <a:bodyPr/>
          <a:lstStyle>
            <a:lvl1pPr algn="l">
              <a:defRPr>
                <a:solidFill>
                  <a:schemeClr val="bg1"/>
                </a:solidFill>
              </a:defRPr>
            </a:lvl1pPr>
          </a:lstStyle>
          <a:p>
            <a:r>
              <a:rPr lang="en-US"/>
              <a:t>Microsoft Operations - Confidential</a:t>
            </a:r>
          </a:p>
        </p:txBody>
      </p:sp>
      <p:sp>
        <p:nvSpPr>
          <p:cNvPr id="12" name="Slide Number Placeholder 5"/>
          <p:cNvSpPr>
            <a:spLocks noGrp="1"/>
          </p:cNvSpPr>
          <p:nvPr>
            <p:ph type="sldNum" sz="quarter" idx="12"/>
          </p:nvPr>
        </p:nvSpPr>
        <p:spPr>
          <a:xfrm>
            <a:off x="9199420" y="6356350"/>
            <a:ext cx="2743200" cy="365125"/>
          </a:xfrm>
        </p:spPr>
        <p:txBody>
          <a:bodyPr/>
          <a:lstStyle>
            <a:lvl1pPr>
              <a:defRPr>
                <a:solidFill>
                  <a:schemeClr val="bg1"/>
                </a:solidFill>
              </a:defRPr>
            </a:lvl1pPr>
          </a:lstStyle>
          <a:p>
            <a:fld id="{F023097F-8A2E-40CB-943C-944F9E8E4903}" type="slidenum">
              <a:rPr lang="en-US" smtClean="0"/>
              <a:pPr/>
              <a:t>‹#›</a:t>
            </a:fld>
            <a:endParaRPr lang="en-US"/>
          </a:p>
        </p:txBody>
      </p:sp>
      <p:cxnSp>
        <p:nvCxnSpPr>
          <p:cNvPr id="17" name="Straight Connector 16"/>
          <p:cNvCxnSpPr/>
          <p:nvPr userDrawn="1"/>
        </p:nvCxnSpPr>
        <p:spPr>
          <a:xfrm>
            <a:off x="242455" y="6273220"/>
            <a:ext cx="116447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10424858" y="267577"/>
            <a:ext cx="1463040" cy="315116"/>
          </a:xfrm>
          <a:prstGeom prst="rect">
            <a:avLst/>
          </a:prstGeom>
        </p:spPr>
      </p:pic>
    </p:spTree>
    <p:extLst>
      <p:ext uri="{BB962C8B-B14F-4D97-AF65-F5344CB8AC3E}">
        <p14:creationId xmlns:p14="http://schemas.microsoft.com/office/powerpoint/2010/main" val="3669518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0"/>
            <a:ext cx="701992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39" y="2092120"/>
            <a:ext cx="11653523" cy="1146723"/>
          </a:xfrm>
        </p:spPr>
        <p:txBody>
          <a:bodyPr anchor="t" anchorCtr="0">
            <a:spAutoFit/>
          </a:bodyPr>
          <a:lstStyle>
            <a:lvl1pPr marL="198382" indent="-198382" algn="l" rtl="0" eaLnBrk="1" fontAlgn="base" hangingPunct="1">
              <a:lnSpc>
                <a:spcPct val="100000"/>
              </a:lnSpc>
              <a:spcBef>
                <a:spcPct val="0"/>
              </a:spcBef>
              <a:spcAft>
                <a:spcPct val="0"/>
              </a:spcAft>
              <a:buClr>
                <a:srgbClr val="505050"/>
              </a:buClr>
              <a:buSzPct val="100000"/>
              <a:buFont typeface="Wingdings"/>
              <a:buChar char="§"/>
              <a:defRPr sz="1568" b="0" i="0" u="none" cap="none" spc="0">
                <a:ln>
                  <a:noFill/>
                </a:ln>
                <a:solidFill>
                  <a:srgbClr val="505050"/>
                </a:solidFill>
                <a:effectLst/>
                <a:latin typeface="Segoe UI"/>
              </a:defRPr>
            </a:lvl1pPr>
            <a:lvl2pPr marL="529092" indent="-198382"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2pPr>
            <a:lvl3pPr marL="785895" indent="-197641"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3pPr>
            <a:lvl4pPr marL="1785450" indent="-198382"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4pPr>
            <a:lvl5pPr algn="l" rtl="0" eaLnBrk="1" fontAlgn="base" hangingPunct="1">
              <a:lnSpc>
                <a:spcPct val="100000"/>
              </a:lnSpc>
              <a:spcBef>
                <a:spcPts val="0"/>
              </a:spcBef>
              <a:spcAft>
                <a:spcPts val="0"/>
              </a:spcAft>
              <a:defRPr sz="1568" b="0" i="0" u="none" cap="none" spc="0">
                <a:ln>
                  <a:noFill/>
                </a:ln>
                <a:solidFill>
                  <a:schemeClr val="tx1"/>
                </a:solidFill>
                <a:effectLst/>
                <a:latin typeface="Segoe UI"/>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endParaRPr lang="en-US"/>
          </a:p>
        </p:txBody>
      </p:sp>
    </p:spTree>
    <p:extLst>
      <p:ext uri="{BB962C8B-B14F-4D97-AF65-F5344CB8AC3E}">
        <p14:creationId xmlns:p14="http://schemas.microsoft.com/office/powerpoint/2010/main" val="427797558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39" y="2092120"/>
            <a:ext cx="11653523" cy="1146723"/>
          </a:xfrm>
        </p:spPr>
        <p:txBody>
          <a:bodyPr anchor="t" anchorCtr="0">
            <a:spAutoFit/>
          </a:bodyPr>
          <a:lstStyle>
            <a:lvl1pPr marL="198382" indent="-198382" algn="l" rtl="0" eaLnBrk="1" fontAlgn="base" hangingPunct="1">
              <a:lnSpc>
                <a:spcPct val="100000"/>
              </a:lnSpc>
              <a:spcBef>
                <a:spcPct val="0"/>
              </a:spcBef>
              <a:spcAft>
                <a:spcPct val="0"/>
              </a:spcAft>
              <a:buClr>
                <a:srgbClr val="505050"/>
              </a:buClr>
              <a:buSzPct val="100000"/>
              <a:buFont typeface="Wingdings"/>
              <a:buChar char="§"/>
              <a:defRPr sz="1568" b="0" i="0" u="none" cap="none" spc="0">
                <a:ln>
                  <a:noFill/>
                </a:ln>
                <a:solidFill>
                  <a:srgbClr val="505050"/>
                </a:solidFill>
                <a:effectLst/>
                <a:latin typeface="Segoe UI"/>
              </a:defRPr>
            </a:lvl1pPr>
            <a:lvl2pPr marL="529092" indent="-198382"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2pPr>
            <a:lvl3pPr marL="785895" indent="-197641"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3pPr>
            <a:lvl4pPr marL="1785450" indent="-198382" algn="l" rtl="0" eaLnBrk="1" fontAlgn="base" hangingPunct="1">
              <a:lnSpc>
                <a:spcPct val="100000"/>
              </a:lnSpc>
              <a:spcBef>
                <a:spcPct val="0"/>
              </a:spcBef>
              <a:spcAft>
                <a:spcPct val="0"/>
              </a:spcAft>
              <a:buClr>
                <a:srgbClr val="505050"/>
              </a:buClr>
              <a:buSzPct val="100000"/>
              <a:buFont typeface="Arial"/>
              <a:buChar char="–"/>
              <a:defRPr sz="1568" b="0" i="0" u="none" cap="none" spc="0">
                <a:ln>
                  <a:noFill/>
                </a:ln>
                <a:solidFill>
                  <a:srgbClr val="505050"/>
                </a:solidFill>
                <a:effectLst/>
                <a:latin typeface="Segoe UI"/>
              </a:defRPr>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7298910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1508846"/>
          </a:xfrm>
        </p:spPr>
        <p:txBody>
          <a:bodyPr anchor="t" anchorCtr="0">
            <a:spAutoFit/>
          </a:bodyPr>
          <a:lstStyle>
            <a:lvl1pPr>
              <a:defRPr sz="8627">
                <a:solidFill>
                  <a:schemeClr val="bg1"/>
                </a:solidFill>
              </a:defRPr>
            </a:lvl1pPr>
          </a:lstStyle>
          <a:p>
            <a:endParaRPr lang="en-US"/>
          </a:p>
        </p:txBody>
      </p:sp>
    </p:spTree>
    <p:extLst>
      <p:ext uri="{BB962C8B-B14F-4D97-AF65-F5344CB8AC3E}">
        <p14:creationId xmlns:p14="http://schemas.microsoft.com/office/powerpoint/2010/main" val="33444499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1508846"/>
          </a:xfrm>
        </p:spPr>
        <p:txBody>
          <a:bodyPr anchor="t" anchorCtr="0">
            <a:spAutoFit/>
          </a:bodyPr>
          <a:lstStyle>
            <a:lvl1pPr>
              <a:defRPr sz="8627">
                <a:solidFill>
                  <a:schemeClr val="bg1"/>
                </a:solidFill>
              </a:defRPr>
            </a:lvl1pPr>
          </a:lstStyle>
          <a:p>
            <a:endParaRPr lang="en-US"/>
          </a:p>
        </p:txBody>
      </p:sp>
    </p:spTree>
    <p:extLst>
      <p:ext uri="{BB962C8B-B14F-4D97-AF65-F5344CB8AC3E}">
        <p14:creationId xmlns:p14="http://schemas.microsoft.com/office/powerpoint/2010/main" val="124118126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2_Section Title Purple">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1508846"/>
          </a:xfrm>
        </p:spPr>
        <p:txBody>
          <a:bodyPr anchor="t" anchorCtr="0">
            <a:spAutoFit/>
          </a:bodyPr>
          <a:lstStyle>
            <a:lvl1pPr>
              <a:defRPr sz="8627">
                <a:solidFill>
                  <a:schemeClr val="bg1"/>
                </a:solidFill>
              </a:defRPr>
            </a:lvl1pPr>
          </a:lstStyle>
          <a:p>
            <a:endParaRPr lang="en-US"/>
          </a:p>
        </p:txBody>
      </p:sp>
    </p:spTree>
    <p:extLst>
      <p:ext uri="{BB962C8B-B14F-4D97-AF65-F5344CB8AC3E}">
        <p14:creationId xmlns:p14="http://schemas.microsoft.com/office/powerpoint/2010/main" val="18691002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41" y="2092119"/>
            <a:ext cx="5378548" cy="1448492"/>
          </a:xfrm>
        </p:spPr>
        <p:txBody>
          <a:bodyPr wrap="square">
            <a:spAutoFit/>
          </a:bodyPr>
          <a:lstStyle>
            <a:lvl1pPr marL="281677" indent="-281677">
              <a:spcBef>
                <a:spcPts val="0"/>
              </a:spcBef>
              <a:buClr>
                <a:schemeClr val="tx1"/>
              </a:buClr>
              <a:buFont typeface="Wingdings" panose="05000000000000000000" pitchFamily="2" charset="2"/>
              <a:buNone/>
              <a:defRPr sz="1568"/>
            </a:lvl1pPr>
            <a:lvl2pPr marL="520702" indent="-228601">
              <a:spcBef>
                <a:spcPts val="0"/>
              </a:spcBef>
              <a:defRPr sz="1765"/>
            </a:lvl2pPr>
            <a:lvl3pPr marL="685803" indent="-165101">
              <a:spcBef>
                <a:spcPts val="0"/>
              </a:spcBef>
              <a:tabLst/>
              <a:defRPr sz="1765"/>
            </a:lvl3pPr>
            <a:lvl4pPr marL="863603" indent="-177801">
              <a:spcBef>
                <a:spcPts val="0"/>
              </a:spcBef>
              <a:defRPr sz="1568"/>
            </a:lvl4pPr>
            <a:lvl5pPr marL="1028704" indent="-165101">
              <a:spcBef>
                <a:spcPts val="0"/>
              </a:spcBef>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p:nvPr>
        </p:nvSpPr>
        <p:spPr>
          <a:xfrm>
            <a:off x="6544214" y="2092119"/>
            <a:ext cx="5378548" cy="1448492"/>
          </a:xfrm>
        </p:spPr>
        <p:txBody>
          <a:bodyPr wrap="square">
            <a:spAutoFit/>
          </a:bodyPr>
          <a:lstStyle>
            <a:lvl1pPr marL="0" indent="0">
              <a:spcBef>
                <a:spcPts val="0"/>
              </a:spcBef>
              <a:buClr>
                <a:schemeClr val="tx1"/>
              </a:buClr>
              <a:buFontTx/>
              <a:buNone/>
              <a:defRPr sz="1568"/>
            </a:lvl1pPr>
            <a:lvl2pPr marL="520702" indent="-228601">
              <a:spcBef>
                <a:spcPts val="0"/>
              </a:spcBef>
              <a:defRPr sz="1765"/>
            </a:lvl2pPr>
            <a:lvl3pPr marL="685803" indent="-165101">
              <a:spcBef>
                <a:spcPts val="0"/>
              </a:spcBef>
              <a:tabLst/>
              <a:defRPr sz="1765"/>
            </a:lvl3pPr>
            <a:lvl4pPr marL="863603" indent="-177801">
              <a:spcBef>
                <a:spcPts val="0"/>
              </a:spcBef>
              <a:defRPr sz="1568"/>
            </a:lvl4pPr>
            <a:lvl5pPr marL="1028704" indent="-165101">
              <a:spcBef>
                <a:spcPts val="0"/>
              </a:spcBef>
              <a:tabLst/>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46086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ig Idea">
    <p:spTree>
      <p:nvGrpSpPr>
        <p:cNvPr id="1" name=""/>
        <p:cNvGrpSpPr/>
        <p:nvPr/>
      </p:nvGrpSpPr>
      <p:grpSpPr>
        <a:xfrm>
          <a:off x="0" y="0"/>
          <a:ext cx="0" cy="0"/>
          <a:chOff x="0" y="0"/>
          <a:chExt cx="0" cy="0"/>
        </a:xfrm>
      </p:grpSpPr>
      <p:sp>
        <p:nvSpPr>
          <p:cNvPr id="3" name="Title 1"/>
          <p:cNvSpPr txBox="1">
            <a:spLocks/>
          </p:cNvSpPr>
          <p:nvPr userDrawn="1"/>
        </p:nvSpPr>
        <p:spPr bwMode="auto">
          <a:xfrm>
            <a:off x="277021" y="2106292"/>
            <a:ext cx="11655840" cy="2832609"/>
          </a:xfrm>
          <a:prstGeom prst="rect">
            <a:avLst/>
          </a:prstGeom>
          <a:noFill/>
          <a:ln w="9525" algn="ctr">
            <a:noFill/>
            <a:miter lim="800000"/>
            <a:headEnd/>
            <a:tailEnd/>
          </a:ln>
          <a:effectLst/>
        </p:spPr>
        <p:txBody>
          <a:bodyPr vert="horz" wrap="square" lIns="143428" tIns="89642" rIns="143428" bIns="89642" numCol="1" anchor="ctr" anchorCtr="0" compatLnSpc="1">
            <a:prstTxWarp prst="textNoShape">
              <a:avLst/>
            </a:prstTxWarp>
          </a:bodyPr>
          <a:lstStyle>
            <a:lvl1pPr algn="ctr">
              <a:defRPr sz="8800" baseline="0"/>
            </a:lvl1pPr>
          </a:lstStyle>
          <a:p>
            <a:pPr defTabSz="1028791" fontAlgn="base">
              <a:spcBef>
                <a:spcPct val="0"/>
              </a:spcBef>
              <a:spcAft>
                <a:spcPct val="0"/>
              </a:spcAft>
              <a:defRPr/>
            </a:pPr>
            <a:endParaRPr lang="en-US" sz="8627" kern="0">
              <a:solidFill>
                <a:srgbClr val="0072C6"/>
              </a:solidFill>
              <a:latin typeface="Segoe UI Light"/>
            </a:endParaRPr>
          </a:p>
        </p:txBody>
      </p:sp>
      <p:sp>
        <p:nvSpPr>
          <p:cNvPr id="4" name="Title 1"/>
          <p:cNvSpPr>
            <a:spLocks noGrp="1"/>
          </p:cNvSpPr>
          <p:nvPr>
            <p:ph type="title"/>
          </p:nvPr>
        </p:nvSpPr>
        <p:spPr>
          <a:xfrm>
            <a:off x="277021" y="2106292"/>
            <a:ext cx="11655840" cy="2840637"/>
          </a:xfrm>
        </p:spPr>
        <p:txBody>
          <a:bodyPr anchor="ctr"/>
          <a:lstStyle>
            <a:lvl1pPr algn="ctr">
              <a:defRPr sz="8627" baseline="0">
                <a:solidFill>
                  <a:schemeClr val="accent6"/>
                </a:solidFill>
              </a:defRPr>
            </a:lvl1pPr>
          </a:lstStyle>
          <a:p>
            <a:endParaRPr lang="en-US"/>
          </a:p>
        </p:txBody>
      </p:sp>
    </p:spTree>
    <p:extLst>
      <p:ext uri="{BB962C8B-B14F-4D97-AF65-F5344CB8AC3E}">
        <p14:creationId xmlns:p14="http://schemas.microsoft.com/office/powerpoint/2010/main" val="42265965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ig Idea on Blu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ctr">
              <a:defRPr sz="8627" baseline="0">
                <a:gradFill>
                  <a:gsLst>
                    <a:gs pos="13139">
                      <a:srgbClr val="FFFFFF"/>
                    </a:gs>
                    <a:gs pos="45000">
                      <a:srgbClr val="FFFFFF"/>
                    </a:gs>
                  </a:gsLst>
                  <a:lin ang="5400000" scaled="0"/>
                </a:gradFill>
              </a:defRPr>
            </a:lvl1pPr>
          </a:lstStyle>
          <a:p>
            <a:endParaRPr lang="en-US"/>
          </a:p>
        </p:txBody>
      </p:sp>
    </p:spTree>
    <p:extLst>
      <p:ext uri="{BB962C8B-B14F-4D97-AF65-F5344CB8AC3E}">
        <p14:creationId xmlns:p14="http://schemas.microsoft.com/office/powerpoint/2010/main" val="24796080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277021" y="2383023"/>
            <a:ext cx="11653523" cy="995838"/>
          </a:xfrm>
        </p:spPr>
        <p:txBody>
          <a:bodyPr/>
          <a:lstStyle>
            <a:lvl1pPr marL="0" indent="0">
              <a:buNone/>
              <a:defRPr sz="5294" b="0">
                <a:gradFill>
                  <a:gsLst>
                    <a:gs pos="3333">
                      <a:schemeClr val="tx1"/>
                    </a:gs>
                    <a:gs pos="39000">
                      <a:schemeClr val="tx1"/>
                    </a:gs>
                  </a:gsLst>
                  <a:lin ang="5400000" scaled="0"/>
                </a:gradFill>
                <a:latin typeface="+mj-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solidFill>
                  <a:schemeClr val="accent1"/>
                </a:solidFill>
              </a:defRPr>
            </a:lvl1pPr>
          </a:lstStyle>
          <a:p>
            <a:r>
              <a:rPr lang="en-US"/>
              <a:t>Click to edit Master title style</a:t>
            </a:r>
          </a:p>
        </p:txBody>
      </p:sp>
    </p:spTree>
    <p:extLst>
      <p:ext uri="{BB962C8B-B14F-4D97-AF65-F5344CB8AC3E}">
        <p14:creationId xmlns:p14="http://schemas.microsoft.com/office/powerpoint/2010/main" val="226508328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lank on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7611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2192001" cy="1181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nk on Light Purp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51658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on Purpl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4018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a:gradFill>
                  <a:gsLst>
                    <a:gs pos="0">
                      <a:srgbClr val="505050"/>
                    </a:gs>
                    <a:gs pos="100000">
                      <a:srgbClr val="505050"/>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fontAlgn="base"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MAES NO WARRANTIES, EXPRESS, IMPLIED OR STATUTORY, AS TO THE INFORMATION IN THIS PRESENTATION.</a:t>
            </a:r>
          </a:p>
        </p:txBody>
      </p:sp>
    </p:spTree>
    <p:extLst>
      <p:ext uri="{BB962C8B-B14F-4D97-AF65-F5344CB8AC3E}">
        <p14:creationId xmlns:p14="http://schemas.microsoft.com/office/powerpoint/2010/main" val="34818674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a:gradFill>
                  <a:gsLst>
                    <a:gs pos="0">
                      <a:srgbClr val="505050"/>
                    </a:gs>
                    <a:gs pos="100000">
                      <a:srgbClr val="505050"/>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fontAlgn="base"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133995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540237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2595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
        <p:nvSpPr>
          <p:cNvPr id="2" name="TextBox 1"/>
          <p:cNvSpPr txBox="1"/>
          <p:nvPr userDrawn="1"/>
        </p:nvSpPr>
        <p:spPr>
          <a:xfrm>
            <a:off x="11311301" y="6125355"/>
            <a:ext cx="880699" cy="506972"/>
          </a:xfrm>
          <a:prstGeom prst="rect">
            <a:avLst/>
          </a:prstGeom>
          <a:noFill/>
        </p:spPr>
        <p:txBody>
          <a:bodyPr wrap="square" lIns="179285" tIns="143428" rIns="179285" bIns="143428" rtlCol="0">
            <a:spAutoFit/>
          </a:bodyPr>
          <a:lstStyle/>
          <a:p>
            <a:pPr defTabSz="914367">
              <a:lnSpc>
                <a:spcPct val="90000"/>
              </a:lnSpc>
              <a:spcAft>
                <a:spcPts val="588"/>
              </a:spcAft>
            </a:pPr>
            <a:fld id="{CEACF14B-07B0-48F9-A67A-9DC293E31A1E}" type="slidenum">
              <a:rPr lang="en-US" sz="1568" smtClean="0">
                <a:gradFill>
                  <a:gsLst>
                    <a:gs pos="2917">
                      <a:srgbClr val="FFFFFF"/>
                    </a:gs>
                    <a:gs pos="30000">
                      <a:srgbClr val="FFFFFF"/>
                    </a:gs>
                  </a:gsLst>
                  <a:lin ang="5400000" scaled="0"/>
                </a:gradFill>
              </a:rPr>
              <a:pPr defTabSz="914367">
                <a:lnSpc>
                  <a:spcPct val="90000"/>
                </a:lnSpc>
                <a:spcAft>
                  <a:spcPts val="588"/>
                </a:spcAft>
              </a:pPr>
              <a:t>‹#›</a:t>
            </a:fld>
            <a:endParaRPr lang="en-US" sz="1568" err="1">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94674553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46753"/>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
        <p:nvSpPr>
          <p:cNvPr id="6" name="TextBox 5"/>
          <p:cNvSpPr txBox="1"/>
          <p:nvPr userDrawn="1"/>
        </p:nvSpPr>
        <p:spPr>
          <a:xfrm>
            <a:off x="11311301" y="6109626"/>
            <a:ext cx="880699" cy="506972"/>
          </a:xfrm>
          <a:prstGeom prst="rect">
            <a:avLst/>
          </a:prstGeom>
          <a:noFill/>
        </p:spPr>
        <p:txBody>
          <a:bodyPr wrap="square" lIns="179285" tIns="143428" rIns="179285" bIns="143428" rtlCol="0">
            <a:spAutoFit/>
          </a:bodyPr>
          <a:lstStyle/>
          <a:p>
            <a:pPr defTabSz="914367">
              <a:lnSpc>
                <a:spcPct val="90000"/>
              </a:lnSpc>
              <a:spcAft>
                <a:spcPts val="588"/>
              </a:spcAft>
            </a:pPr>
            <a:fld id="{CEACF14B-07B0-48F9-A67A-9DC293E31A1E}" type="slidenum">
              <a:rPr lang="en-US" sz="1568" smtClean="0">
                <a:gradFill>
                  <a:gsLst>
                    <a:gs pos="2917">
                      <a:srgbClr val="FFFFFF"/>
                    </a:gs>
                    <a:gs pos="30000">
                      <a:srgbClr val="FFFFFF"/>
                    </a:gs>
                  </a:gsLst>
                  <a:lin ang="5400000" scaled="0"/>
                </a:gradFill>
              </a:rPr>
              <a:pPr defTabSz="914367">
                <a:lnSpc>
                  <a:spcPct val="90000"/>
                </a:lnSpc>
                <a:spcAft>
                  <a:spcPts val="588"/>
                </a:spcAft>
              </a:pPr>
              <a:t>‹#›</a:t>
            </a:fld>
            <a:endParaRPr lang="en-US" sz="1568" err="1">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431837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Initiative Upd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1806" y="149318"/>
            <a:ext cx="11442356" cy="582226"/>
          </a:xfrm>
        </p:spPr>
        <p:txBody>
          <a:bodyPr>
            <a:normAutofit/>
          </a:bodyPr>
          <a:lstStyle>
            <a:lvl1pPr>
              <a:defRPr lang="en-US" sz="2800" b="1" kern="1200" dirty="0">
                <a:solidFill>
                  <a:schemeClr val="tx1"/>
                </a:solidFill>
                <a:latin typeface="+mn-lt"/>
                <a:ea typeface="+mn-ea"/>
                <a:cs typeface="+mn-cs"/>
              </a:defRPr>
            </a:lvl1pPr>
          </a:lstStyle>
          <a:p>
            <a:r>
              <a:rPr lang="en-US"/>
              <a:t>Initiative name</a:t>
            </a:r>
          </a:p>
        </p:txBody>
      </p:sp>
      <p:sp>
        <p:nvSpPr>
          <p:cNvPr id="3" name="Text Placeholder 2"/>
          <p:cNvSpPr>
            <a:spLocks noGrp="1"/>
          </p:cNvSpPr>
          <p:nvPr>
            <p:ph type="body" idx="1" hasCustomPrompt="1"/>
          </p:nvPr>
        </p:nvSpPr>
        <p:spPr>
          <a:xfrm>
            <a:off x="131805" y="3419110"/>
            <a:ext cx="5864182" cy="352575"/>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Key Milestones</a:t>
            </a:r>
          </a:p>
        </p:txBody>
      </p:sp>
      <p:sp>
        <p:nvSpPr>
          <p:cNvPr id="4" name="Content Placeholder 3"/>
          <p:cNvSpPr>
            <a:spLocks noGrp="1"/>
          </p:cNvSpPr>
          <p:nvPr>
            <p:ph sz="half" idx="2"/>
          </p:nvPr>
        </p:nvSpPr>
        <p:spPr>
          <a:xfrm>
            <a:off x="131805" y="3835372"/>
            <a:ext cx="5864182" cy="2211201"/>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170610" y="3416686"/>
            <a:ext cx="5403549" cy="354999"/>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Help Needed</a:t>
            </a:r>
          </a:p>
        </p:txBody>
      </p:sp>
      <p:sp>
        <p:nvSpPr>
          <p:cNvPr id="6" name="Content Placeholder 5"/>
          <p:cNvSpPr>
            <a:spLocks noGrp="1"/>
          </p:cNvSpPr>
          <p:nvPr>
            <p:ph sz="quarter" idx="4"/>
          </p:nvPr>
        </p:nvSpPr>
        <p:spPr>
          <a:xfrm>
            <a:off x="6170610" y="3771686"/>
            <a:ext cx="5403549" cy="2294926"/>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3" hasCustomPrompt="1"/>
          </p:nvPr>
        </p:nvSpPr>
        <p:spPr>
          <a:xfrm>
            <a:off x="131805" y="796065"/>
            <a:ext cx="11442356" cy="2556934"/>
          </a:xfrm>
        </p:spPr>
        <p:txBody>
          <a:bodyPr>
            <a:normAutofit/>
          </a:bodyPr>
          <a:lstStyle>
            <a:lvl1pPr marL="0" indent="0">
              <a:buNone/>
              <a:defRPr sz="2400" baseline="0"/>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Overall Strategy</a:t>
            </a:r>
          </a:p>
        </p:txBody>
      </p:sp>
      <p:sp>
        <p:nvSpPr>
          <p:cNvPr id="12" name="Text Placeholder 11"/>
          <p:cNvSpPr>
            <a:spLocks noGrp="1"/>
          </p:cNvSpPr>
          <p:nvPr>
            <p:ph type="body" sz="quarter" idx="14" hasCustomPrompt="1"/>
          </p:nvPr>
        </p:nvSpPr>
        <p:spPr>
          <a:xfrm>
            <a:off x="131763" y="6186488"/>
            <a:ext cx="11442700" cy="576262"/>
          </a:xfrm>
        </p:spPr>
        <p:txBody>
          <a:bodyPr>
            <a:normAutofit/>
          </a:bodyPr>
          <a:lstStyle>
            <a:lvl1pPr marL="0" indent="0">
              <a:buNone/>
              <a:defRPr sz="1200" baseline="0"/>
            </a:lvl1pPr>
          </a:lstStyle>
          <a:p>
            <a:pPr lvl="0"/>
            <a:r>
              <a:rPr lang="en-US" sz="1200" err="1"/>
              <a:t>vTeam</a:t>
            </a:r>
            <a:r>
              <a:rPr lang="en-US" sz="1200"/>
              <a:t> Members:</a:t>
            </a:r>
            <a:endParaRPr lang="en-US"/>
          </a:p>
        </p:txBody>
      </p:sp>
    </p:spTree>
    <p:extLst>
      <p:ext uri="{BB962C8B-B14F-4D97-AF65-F5344CB8AC3E}">
        <p14:creationId xmlns:p14="http://schemas.microsoft.com/office/powerpoint/2010/main" val="271291617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Slide 1">
    <p:bg>
      <p:bgPr>
        <a:solidFill>
          <a:schemeClr val="tx1">
            <a:lumMod val="9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7713" b="7982"/>
          <a:stretch/>
        </p:blipFill>
        <p:spPr>
          <a:xfrm>
            <a:off x="0" y="1"/>
            <a:ext cx="12192000" cy="6857999"/>
          </a:xfrm>
          <a:prstGeom prst="rect">
            <a:avLst/>
          </a:prstGeom>
        </p:spPr>
      </p:pic>
      <p:pic>
        <p:nvPicPr>
          <p:cNvPr id="2" name="Picture 2" hidden="1"/>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84" t="5636" r="3052" b="151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bwMode="auto">
          <a:xfrm>
            <a:off x="0" y="2"/>
            <a:ext cx="12192000" cy="6857999"/>
          </a:xfrm>
          <a:prstGeom prst="rect">
            <a:avLst/>
          </a:prstGeom>
          <a:solidFill>
            <a:srgbClr val="C40123">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p:nvPr>
        </p:nvSpPr>
        <p:spPr>
          <a:xfrm>
            <a:off x="455994" y="291102"/>
            <a:ext cx="11280012" cy="543190"/>
          </a:xfrm>
        </p:spPr>
        <p:txBody>
          <a:bodyPr lIns="0" tIns="0" rIns="0" bIns="0" anchor="t" anchorCtr="0"/>
          <a:lstStyle>
            <a:lvl1pPr>
              <a:defRPr sz="5097">
                <a:solidFill>
                  <a:schemeClr val="tx1"/>
                </a:solidFill>
              </a:defRPr>
            </a:lvl1pPr>
          </a:lstStyle>
          <a:p>
            <a:r>
              <a:rPr lang="en-US"/>
              <a:t>Click to edit Master title style</a:t>
            </a:r>
          </a:p>
        </p:txBody>
      </p:sp>
      <p:sp>
        <p:nvSpPr>
          <p:cNvPr id="5" name="Text Placeholder 7"/>
          <p:cNvSpPr>
            <a:spLocks noGrp="1"/>
          </p:cNvSpPr>
          <p:nvPr>
            <p:ph type="body" sz="quarter" idx="10"/>
          </p:nvPr>
        </p:nvSpPr>
        <p:spPr>
          <a:xfrm>
            <a:off x="455995" y="962439"/>
            <a:ext cx="8164314" cy="325911"/>
          </a:xfrm>
        </p:spPr>
        <p:txBody>
          <a:bodyPr lIns="0" tIns="0" rIns="0" bIns="0"/>
          <a:lstStyle>
            <a:lvl1pPr marL="0" indent="0" algn="l" defTabSz="914192"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1pPr>
            <a:lvl2pPr marL="0" indent="0" algn="l" defTabSz="914192"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2pPr>
            <a:lvl3pPr marL="0" indent="0" algn="l" defTabSz="914192"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3pPr>
            <a:lvl4pPr marL="0" indent="0" algn="l" defTabSz="914192" rtl="0" eaLnBrk="1" latinLnBrk="0" hangingPunct="1">
              <a:lnSpc>
                <a:spcPct val="90000"/>
              </a:lnSpc>
              <a:spcBef>
                <a:spcPct val="0"/>
              </a:spcBef>
              <a:buNone/>
              <a:defRPr lang="en-US" sz="2353" b="0" kern="1200" cap="none" spc="0" baseline="0" dirty="0" smtClean="0">
                <a:ln w="3175">
                  <a:noFill/>
                </a:ln>
                <a:solidFill>
                  <a:schemeClr val="tx1"/>
                </a:solidFill>
                <a:effectLst/>
                <a:latin typeface="+mj-lt"/>
                <a:ea typeface="+mn-ea"/>
                <a:cs typeface="Segoe UI" pitchFamily="34" charset="0"/>
              </a:defRPr>
            </a:lvl4pPr>
            <a:lvl5pPr marL="0" indent="0" algn="l" defTabSz="914192" rtl="0" eaLnBrk="1" latinLnBrk="0" hangingPunct="1">
              <a:lnSpc>
                <a:spcPct val="90000"/>
              </a:lnSpc>
              <a:spcBef>
                <a:spcPct val="0"/>
              </a:spcBef>
              <a:buNone/>
              <a:defRPr lang="en-US" sz="2353" b="0" kern="1200" cap="none" spc="0" baseline="0" dirty="0">
                <a:ln w="3175">
                  <a:noFill/>
                </a:ln>
                <a:solidFill>
                  <a:schemeClr val="tx1"/>
                </a:solidFill>
                <a:effectLst/>
                <a:latin typeface="+mj-lt"/>
                <a:ea typeface="+mn-ea"/>
                <a:cs typeface="Segoe UI" pitchFamily="34" charset="0"/>
              </a:defRPr>
            </a:lvl5pPr>
          </a:lstStyle>
          <a:p>
            <a:pPr lvl="0"/>
            <a:r>
              <a:rPr lang="en-US"/>
              <a:t>Click to edit Master text styles</a:t>
            </a:r>
          </a:p>
        </p:txBody>
      </p:sp>
      <p:sp>
        <p:nvSpPr>
          <p:cNvPr id="6" name="Rectangle 5"/>
          <p:cNvSpPr/>
          <p:nvPr userDrawn="1"/>
        </p:nvSpPr>
        <p:spPr bwMode="auto">
          <a:xfrm>
            <a:off x="0" y="5232605"/>
            <a:ext cx="12192000" cy="162539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hidden="1"/>
          <p:cNvSpPr/>
          <p:nvPr userDrawn="1"/>
        </p:nvSpPr>
        <p:spPr bwMode="auto">
          <a:xfrm>
            <a:off x="0" y="5232606"/>
            <a:ext cx="12192000" cy="162539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96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61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48922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2AD173-C6A8-4709-AF0B-9ABFEE3F6E4C}" type="datetimeFigureOut">
              <a:rPr lang="en-US" smtClean="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D26E7C-D79E-41A9-9FA2-0AAA28A14121}" type="slidenum">
              <a:rPr lang="en-US" smtClean="0"/>
              <a:t>‹#›</a:t>
            </a:fld>
            <a:endParaRPr lang="en-US"/>
          </a:p>
        </p:txBody>
      </p:sp>
    </p:spTree>
    <p:extLst>
      <p:ext uri="{BB962C8B-B14F-4D97-AF65-F5344CB8AC3E}">
        <p14:creationId xmlns:p14="http://schemas.microsoft.com/office/powerpoint/2010/main" val="32512157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13854" y="0"/>
            <a:ext cx="12192000" cy="6858000"/>
          </a:xfrm>
          <a:prstGeom prst="rect">
            <a:avLst/>
          </a:prstGeom>
          <a:solidFill>
            <a:schemeClr val="tx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8" name="Title 1"/>
          <p:cNvSpPr>
            <a:spLocks noGrp="1"/>
          </p:cNvSpPr>
          <p:nvPr>
            <p:ph type="ctrTitle"/>
          </p:nvPr>
        </p:nvSpPr>
        <p:spPr>
          <a:xfrm>
            <a:off x="1136074" y="1851754"/>
            <a:ext cx="9947562" cy="2387600"/>
          </a:xfrm>
        </p:spPr>
        <p:txBody>
          <a:bodyPr anchor="b"/>
          <a:lstStyle>
            <a:lvl1pPr algn="ctr">
              <a:defRPr sz="6000">
                <a:solidFill>
                  <a:schemeClr val="bg1"/>
                </a:solidFill>
              </a:defRPr>
            </a:lvl1pPr>
          </a:lstStyle>
          <a:p>
            <a:r>
              <a:rPr lang="en-US"/>
              <a:t>Click to edit Master title style</a:t>
            </a:r>
          </a:p>
        </p:txBody>
      </p:sp>
      <p:sp>
        <p:nvSpPr>
          <p:cNvPr id="9" name="Subtitle 2"/>
          <p:cNvSpPr>
            <a:spLocks noGrp="1"/>
          </p:cNvSpPr>
          <p:nvPr>
            <p:ph type="subTitle" idx="1" hasCustomPrompt="1"/>
          </p:nvPr>
        </p:nvSpPr>
        <p:spPr>
          <a:xfrm>
            <a:off x="1136073" y="4391898"/>
            <a:ext cx="9947562" cy="54639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Footer Placeholder 4"/>
          <p:cNvSpPr>
            <a:spLocks noGrp="1"/>
          </p:cNvSpPr>
          <p:nvPr>
            <p:ph type="ftr" sz="quarter" idx="11"/>
          </p:nvPr>
        </p:nvSpPr>
        <p:spPr>
          <a:xfrm>
            <a:off x="256835" y="6356350"/>
            <a:ext cx="4114800" cy="365125"/>
          </a:xfrm>
        </p:spPr>
        <p:txBody>
          <a:bodyPr/>
          <a:lstStyle>
            <a:lvl1pPr algn="l">
              <a:defRPr>
                <a:solidFill>
                  <a:schemeClr val="bg1"/>
                </a:solidFill>
              </a:defRPr>
            </a:lvl1pPr>
          </a:lstStyle>
          <a:p>
            <a:r>
              <a:rPr lang="en-US"/>
              <a:t>Microsoft Operations - Confidential</a:t>
            </a:r>
          </a:p>
        </p:txBody>
      </p:sp>
      <p:sp>
        <p:nvSpPr>
          <p:cNvPr id="12" name="Slide Number Placeholder 5"/>
          <p:cNvSpPr>
            <a:spLocks noGrp="1"/>
          </p:cNvSpPr>
          <p:nvPr>
            <p:ph type="sldNum" sz="quarter" idx="12"/>
          </p:nvPr>
        </p:nvSpPr>
        <p:spPr>
          <a:xfrm>
            <a:off x="9199420" y="6356350"/>
            <a:ext cx="2743200" cy="365125"/>
          </a:xfrm>
        </p:spPr>
        <p:txBody>
          <a:bodyPr/>
          <a:lstStyle>
            <a:lvl1pPr>
              <a:defRPr>
                <a:solidFill>
                  <a:schemeClr val="bg1"/>
                </a:solidFill>
              </a:defRPr>
            </a:lvl1pPr>
          </a:lstStyle>
          <a:p>
            <a:fld id="{F023097F-8A2E-40CB-943C-944F9E8E4903}" type="slidenum">
              <a:rPr lang="en-US" smtClean="0"/>
              <a:pPr/>
              <a:t>‹#›</a:t>
            </a:fld>
            <a:endParaRPr lang="en-US"/>
          </a:p>
        </p:txBody>
      </p:sp>
      <p:cxnSp>
        <p:nvCxnSpPr>
          <p:cNvPr id="17" name="Straight Connector 16"/>
          <p:cNvCxnSpPr/>
          <p:nvPr userDrawn="1"/>
        </p:nvCxnSpPr>
        <p:spPr>
          <a:xfrm>
            <a:off x="242455" y="6273220"/>
            <a:ext cx="116447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10424858" y="267577"/>
            <a:ext cx="1463040" cy="315116"/>
          </a:xfrm>
          <a:prstGeom prst="rect">
            <a:avLst/>
          </a:prstGeom>
        </p:spPr>
      </p:pic>
    </p:spTree>
    <p:extLst>
      <p:ext uri="{BB962C8B-B14F-4D97-AF65-F5344CB8AC3E}">
        <p14:creationId xmlns:p14="http://schemas.microsoft.com/office/powerpoint/2010/main" val="3006200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074" y="1851754"/>
            <a:ext cx="9947562"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136073" y="4391898"/>
            <a:ext cx="9947562" cy="682921"/>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4"/>
          <p:cNvSpPr>
            <a:spLocks noGrp="1"/>
          </p:cNvSpPr>
          <p:nvPr>
            <p:ph type="ftr" sz="quarter" idx="11"/>
          </p:nvPr>
        </p:nvSpPr>
        <p:spPr>
          <a:xfrm>
            <a:off x="290944" y="6356350"/>
            <a:ext cx="4114800" cy="365125"/>
          </a:xfrm>
        </p:spPr>
        <p:txBody>
          <a:bodyPr/>
          <a:lstStyle>
            <a:lvl1pPr algn="l">
              <a:defRPr>
                <a:solidFill>
                  <a:schemeClr val="bg1"/>
                </a:solidFill>
              </a:defRPr>
            </a:lvl1pPr>
          </a:lstStyle>
          <a:p>
            <a:r>
              <a:rPr lang="en-US"/>
              <a:t>Microsoft Operations - Confidential</a:t>
            </a:r>
          </a:p>
        </p:txBody>
      </p:sp>
      <p:sp>
        <p:nvSpPr>
          <p:cNvPr id="9" name="Slide Number Placeholder 5"/>
          <p:cNvSpPr>
            <a:spLocks noGrp="1"/>
          </p:cNvSpPr>
          <p:nvPr>
            <p:ph type="sldNum" sz="quarter" idx="12"/>
          </p:nvPr>
        </p:nvSpPr>
        <p:spPr>
          <a:xfrm>
            <a:off x="9157854" y="6356350"/>
            <a:ext cx="2743200" cy="365125"/>
          </a:xfrm>
        </p:spPr>
        <p:txBody>
          <a:bodyPr/>
          <a:lstStyle>
            <a:lvl1pPr>
              <a:defRPr>
                <a:solidFill>
                  <a:schemeClr val="bg1"/>
                </a:solidFill>
              </a:defRPr>
            </a:lvl1pPr>
          </a:lstStyle>
          <a:p>
            <a:fld id="{F023097F-8A2E-40CB-943C-944F9E8E4903}" type="slidenum">
              <a:rPr lang="en-US" smtClean="0"/>
              <a:pPr/>
              <a:t>‹#›</a:t>
            </a:fld>
            <a:endParaRPr lang="en-US"/>
          </a:p>
        </p:txBody>
      </p:sp>
      <p:cxnSp>
        <p:nvCxnSpPr>
          <p:cNvPr id="7" name="Straight Connector 6"/>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10424858" y="283686"/>
            <a:ext cx="1463040" cy="315116"/>
          </a:xfrm>
          <a:prstGeom prst="rect">
            <a:avLst/>
          </a:prstGeom>
        </p:spPr>
      </p:pic>
    </p:spTree>
    <p:extLst>
      <p:ext uri="{BB962C8B-B14F-4D97-AF65-F5344CB8AC3E}">
        <p14:creationId xmlns:p14="http://schemas.microsoft.com/office/powerpoint/2010/main" val="330994176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255" y="115738"/>
            <a:ext cx="11859490" cy="784808"/>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166255" y="1149926"/>
            <a:ext cx="11859490" cy="5098473"/>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66255" y="6356350"/>
            <a:ext cx="4114800" cy="365125"/>
          </a:xfrm>
        </p:spPr>
        <p:txBody>
          <a:bodyPr/>
          <a:lstStyle>
            <a:lvl1pPr algn="l">
              <a:defRPr/>
            </a:lvl1pPr>
          </a:lstStyle>
          <a:p>
            <a:r>
              <a:rPr lang="en-US"/>
              <a:t>Microsoft Operations - Confidential</a:t>
            </a:r>
          </a:p>
        </p:txBody>
      </p:sp>
      <p:sp>
        <p:nvSpPr>
          <p:cNvPr id="6" name="Slide Number Placeholder 5"/>
          <p:cNvSpPr>
            <a:spLocks noGrp="1"/>
          </p:cNvSpPr>
          <p:nvPr>
            <p:ph type="sldNum" sz="quarter" idx="12"/>
          </p:nvPr>
        </p:nvSpPr>
        <p:spPr>
          <a:xfrm>
            <a:off x="9282545" y="6356350"/>
            <a:ext cx="2743200" cy="365125"/>
          </a:xfrm>
        </p:spPr>
        <p:txBody>
          <a:bodyPr/>
          <a:lstStyle/>
          <a:p>
            <a:fld id="{F023097F-8A2E-40CB-943C-944F9E8E4903}" type="slidenum">
              <a:rPr lang="en-US" smtClean="0"/>
              <a:t>‹#›</a:t>
            </a:fld>
            <a:endParaRPr lang="en-US"/>
          </a:p>
        </p:txBody>
      </p:sp>
      <p:cxnSp>
        <p:nvCxnSpPr>
          <p:cNvPr id="8" name="Straight Connector 7"/>
          <p:cNvCxnSpPr/>
          <p:nvPr userDrawn="1"/>
        </p:nvCxnSpPr>
        <p:spPr>
          <a:xfrm>
            <a:off x="180109" y="969815"/>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9613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255" y="115738"/>
            <a:ext cx="11859490" cy="784808"/>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166255" y="1149926"/>
            <a:ext cx="11859490" cy="5098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66255" y="6356350"/>
            <a:ext cx="4114800" cy="365125"/>
          </a:xfrm>
        </p:spPr>
        <p:txBody>
          <a:bodyPr/>
          <a:lstStyle>
            <a:lvl1pPr algn="l">
              <a:defRPr/>
            </a:lvl1pPr>
          </a:lstStyle>
          <a:p>
            <a:r>
              <a:rPr lang="en-US"/>
              <a:t>Microsoft Operations - Confidential</a:t>
            </a:r>
          </a:p>
        </p:txBody>
      </p:sp>
      <p:sp>
        <p:nvSpPr>
          <p:cNvPr id="6" name="Slide Number Placeholder 5"/>
          <p:cNvSpPr>
            <a:spLocks noGrp="1"/>
          </p:cNvSpPr>
          <p:nvPr>
            <p:ph type="sldNum" sz="quarter" idx="12"/>
          </p:nvPr>
        </p:nvSpPr>
        <p:spPr>
          <a:xfrm>
            <a:off x="9282545" y="6356350"/>
            <a:ext cx="2743200" cy="365125"/>
          </a:xfrm>
        </p:spPr>
        <p:txBody>
          <a:bodyPr/>
          <a:lstStyle/>
          <a:p>
            <a:fld id="{F023097F-8A2E-40CB-943C-944F9E8E4903}" type="slidenum">
              <a:rPr lang="en-US" smtClean="0"/>
              <a:t>‹#›</a:t>
            </a:fld>
            <a:endParaRPr lang="en-US"/>
          </a:p>
        </p:txBody>
      </p:sp>
      <p:cxnSp>
        <p:nvCxnSpPr>
          <p:cNvPr id="8" name="Straight Connector 7"/>
          <p:cNvCxnSpPr/>
          <p:nvPr userDrawn="1"/>
        </p:nvCxnSpPr>
        <p:spPr>
          <a:xfrm>
            <a:off x="180109" y="969815"/>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981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42454" y="6356350"/>
            <a:ext cx="4114800" cy="365125"/>
          </a:xfrm>
        </p:spPr>
        <p:txBody>
          <a:bodyPr/>
          <a:lstStyle/>
          <a:p>
            <a:pPr algn="l"/>
            <a:r>
              <a:rPr lang="en-US"/>
              <a:t>Microsoft Operations - Confidential</a:t>
            </a:r>
          </a:p>
        </p:txBody>
      </p:sp>
      <p:sp>
        <p:nvSpPr>
          <p:cNvPr id="4" name="Slide Number Placeholder 3"/>
          <p:cNvSpPr>
            <a:spLocks noGrp="1"/>
          </p:cNvSpPr>
          <p:nvPr>
            <p:ph type="sldNum" sz="quarter" idx="12"/>
          </p:nvPr>
        </p:nvSpPr>
        <p:spPr>
          <a:xfrm>
            <a:off x="9296400" y="6356350"/>
            <a:ext cx="2743200" cy="365125"/>
          </a:xfrm>
        </p:spPr>
        <p:txBody>
          <a:bodyPr/>
          <a:lstStyle/>
          <a:p>
            <a:fld id="{F023097F-8A2E-40CB-943C-944F9E8E4903}" type="slidenum">
              <a:rPr lang="en-US" smtClean="0"/>
              <a:t>‹#›</a:t>
            </a:fld>
            <a:endParaRPr lang="en-US"/>
          </a:p>
        </p:txBody>
      </p:sp>
      <p:cxnSp>
        <p:nvCxnSpPr>
          <p:cNvPr id="5" name="Straight Connector 4"/>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9028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567842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908" y="540278"/>
            <a:ext cx="856859" cy="185863"/>
          </a:xfrm>
          <a:prstGeom prst="rect">
            <a:avLst/>
          </a:prstGeom>
        </p:spPr>
      </p:pic>
    </p:spTree>
    <p:extLst>
      <p:ext uri="{BB962C8B-B14F-4D97-AF65-F5344CB8AC3E}">
        <p14:creationId xmlns:p14="http://schemas.microsoft.com/office/powerpoint/2010/main" val="14096321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434340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302" y="279288"/>
            <a:ext cx="761880" cy="165261"/>
          </a:xfrm>
          <a:prstGeom prst="rect">
            <a:avLst/>
          </a:prstGeom>
        </p:spPr>
      </p:pic>
    </p:spTree>
    <p:extLst>
      <p:ext uri="{BB962C8B-B14F-4D97-AF65-F5344CB8AC3E}">
        <p14:creationId xmlns:p14="http://schemas.microsoft.com/office/powerpoint/2010/main" val="20122582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434340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302" y="279288"/>
            <a:ext cx="761880" cy="165261"/>
          </a:xfrm>
          <a:prstGeom prst="rect">
            <a:avLst/>
          </a:prstGeom>
        </p:spPr>
      </p:pic>
    </p:spTree>
    <p:extLst>
      <p:ext uri="{BB962C8B-B14F-4D97-AF65-F5344CB8AC3E}">
        <p14:creationId xmlns:p14="http://schemas.microsoft.com/office/powerpoint/2010/main" val="42809036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0"/>
            <a:ext cx="432435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649487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3643386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0"/>
            <a:ext cx="7019926"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33250195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1"/>
            <a:ext cx="12192001" cy="11811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Tree>
    <p:extLst>
      <p:ext uri="{BB962C8B-B14F-4D97-AF65-F5344CB8AC3E}">
        <p14:creationId xmlns:p14="http://schemas.microsoft.com/office/powerpoint/2010/main" val="14552174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4302" y="6513834"/>
            <a:ext cx="761880" cy="165261"/>
          </a:xfrm>
          <a:prstGeom prst="rect">
            <a:avLst/>
          </a:prstGeom>
        </p:spPr>
      </p:pic>
    </p:spTree>
    <p:extLst>
      <p:ext uri="{BB962C8B-B14F-4D97-AF65-F5344CB8AC3E}">
        <p14:creationId xmlns:p14="http://schemas.microsoft.com/office/powerpoint/2010/main" val="40235996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1515033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75542080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8076693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8287398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4396231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6596873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30936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888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525112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fld id="{4DDC8A01-C583-456F-8683-54EA3159A545}" type="datetime1">
              <a:rPr lang="en-US" smtClean="0"/>
              <a:t>5/31/2024</a:t>
            </a:fld>
            <a:endParaRPr lang="en-US" dirty="0"/>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7380035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5/31/2024</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9448823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545273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683243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2182987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3103592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5/31/2024</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02195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5/31/2024</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23802119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5/31/2024</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797463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558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5/31/2024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6523966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5/31/2024</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149698430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5/31/2024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349531123"/>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5/31/2024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10004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5/31/2024</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1500547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dirty="0"/>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5/31/2024</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34324377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221024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0B42D-16B2-4C3D-AEAD-C298990BC0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533" r="22719" b="2638"/>
          <a:stretch/>
        </p:blipFill>
        <p:spPr>
          <a:xfrm>
            <a:off x="6090556" y="0"/>
            <a:ext cx="6101443"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520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AFD4B2-35A0-4EDF-931D-2E3F6A8F87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4" t="9368" r="16447" b="20307"/>
          <a:stretch/>
        </p:blipFill>
        <p:spPr>
          <a:xfrm>
            <a:off x="0" y="-1"/>
            <a:ext cx="12192000" cy="6858001"/>
          </a:xfrm>
          <a:prstGeom prst="rect">
            <a:avLst/>
          </a:prstGeom>
        </p:spPr>
      </p:pic>
      <p:sp>
        <p:nvSpPr>
          <p:cNvPr id="2" name="Rectangle 1">
            <a:extLst>
              <a:ext uri="{FF2B5EF4-FFF2-40B4-BE49-F238E27FC236}">
                <a16:creationId xmlns:a16="http://schemas.microsoft.com/office/drawing/2014/main" id="{6EA92CF8-B371-42AA-9858-CB800BDB76E0}"/>
              </a:ext>
            </a:extLst>
          </p:cNvPr>
          <p:cNvSpPr/>
          <p:nvPr userDrawn="1"/>
        </p:nvSpPr>
        <p:spPr bwMode="auto">
          <a:xfrm rot="16200000">
            <a:off x="2667001" y="-2667001"/>
            <a:ext cx="6858001" cy="12192001"/>
          </a:xfrm>
          <a:prstGeom prst="rect">
            <a:avLst/>
          </a:prstGeom>
          <a:gradFill>
            <a:gsLst>
              <a:gs pos="55000">
                <a:schemeClr val="bg1">
                  <a:alpha val="0"/>
                </a:schemeClr>
              </a:gs>
              <a:gs pos="42000">
                <a:schemeClr val="bg1">
                  <a:alpha val="60000"/>
                </a:schemeClr>
              </a:gs>
              <a:gs pos="36000">
                <a:srgbClr val="FFFFFF">
                  <a:alpha val="80000"/>
                </a:srgbClr>
              </a:gs>
              <a:gs pos="0">
                <a:schemeClr val="bg1"/>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459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148575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Tree>
    <p:extLst>
      <p:ext uri="{BB962C8B-B14F-4D97-AF65-F5344CB8AC3E}">
        <p14:creationId xmlns:p14="http://schemas.microsoft.com/office/powerpoint/2010/main" val="292712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074" y="1851754"/>
            <a:ext cx="9947562"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136073" y="4391898"/>
            <a:ext cx="9947562" cy="682921"/>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4"/>
          <p:cNvSpPr>
            <a:spLocks noGrp="1"/>
          </p:cNvSpPr>
          <p:nvPr>
            <p:ph type="ftr" sz="quarter" idx="11"/>
          </p:nvPr>
        </p:nvSpPr>
        <p:spPr>
          <a:xfrm>
            <a:off x="290944" y="6356350"/>
            <a:ext cx="4114800" cy="365125"/>
          </a:xfrm>
        </p:spPr>
        <p:txBody>
          <a:bodyPr/>
          <a:lstStyle>
            <a:lvl1pPr algn="l">
              <a:defRPr>
                <a:solidFill>
                  <a:schemeClr val="bg1"/>
                </a:solidFill>
              </a:defRPr>
            </a:lvl1pPr>
          </a:lstStyle>
          <a:p>
            <a:r>
              <a:rPr lang="en-US"/>
              <a:t>Microsoft Operations - Confidential</a:t>
            </a:r>
          </a:p>
        </p:txBody>
      </p:sp>
      <p:sp>
        <p:nvSpPr>
          <p:cNvPr id="9" name="Slide Number Placeholder 5"/>
          <p:cNvSpPr>
            <a:spLocks noGrp="1"/>
          </p:cNvSpPr>
          <p:nvPr>
            <p:ph type="sldNum" sz="quarter" idx="12"/>
          </p:nvPr>
        </p:nvSpPr>
        <p:spPr>
          <a:xfrm>
            <a:off x="9157854" y="6356350"/>
            <a:ext cx="2743200" cy="365125"/>
          </a:xfrm>
        </p:spPr>
        <p:txBody>
          <a:bodyPr/>
          <a:lstStyle>
            <a:lvl1pPr>
              <a:defRPr>
                <a:solidFill>
                  <a:schemeClr val="bg1"/>
                </a:solidFill>
              </a:defRPr>
            </a:lvl1pPr>
          </a:lstStyle>
          <a:p>
            <a:fld id="{F023097F-8A2E-40CB-943C-944F9E8E4903}" type="slidenum">
              <a:rPr lang="en-US" smtClean="0"/>
              <a:pPr/>
              <a:t>‹#›</a:t>
            </a:fld>
            <a:endParaRPr lang="en-US"/>
          </a:p>
        </p:txBody>
      </p:sp>
      <p:cxnSp>
        <p:nvCxnSpPr>
          <p:cNvPr id="7" name="Straight Connector 6"/>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10424858" y="283686"/>
            <a:ext cx="1463040" cy="31511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59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154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098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733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630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892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923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46938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53214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24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255" y="115738"/>
            <a:ext cx="11859490" cy="784808"/>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166255" y="1149926"/>
            <a:ext cx="11859490" cy="5098473"/>
          </a:xfrm>
        </p:spPr>
        <p:txBody>
          <a:bodyPr/>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66255" y="6356350"/>
            <a:ext cx="4114800" cy="365125"/>
          </a:xfrm>
        </p:spPr>
        <p:txBody>
          <a:bodyPr/>
          <a:lstStyle>
            <a:lvl1pPr algn="l">
              <a:defRPr/>
            </a:lvl1pPr>
          </a:lstStyle>
          <a:p>
            <a:r>
              <a:rPr lang="en-US"/>
              <a:t>Microsoft Operations - Confidential</a:t>
            </a:r>
          </a:p>
        </p:txBody>
      </p:sp>
      <p:sp>
        <p:nvSpPr>
          <p:cNvPr id="6" name="Slide Number Placeholder 5"/>
          <p:cNvSpPr>
            <a:spLocks noGrp="1"/>
          </p:cNvSpPr>
          <p:nvPr>
            <p:ph type="sldNum" sz="quarter" idx="12"/>
          </p:nvPr>
        </p:nvSpPr>
        <p:spPr>
          <a:xfrm>
            <a:off x="9282545" y="6356350"/>
            <a:ext cx="2743200" cy="365125"/>
          </a:xfrm>
        </p:spPr>
        <p:txBody>
          <a:bodyPr/>
          <a:lstStyle/>
          <a:p>
            <a:fld id="{F023097F-8A2E-40CB-943C-944F9E8E4903}" type="slidenum">
              <a:rPr lang="en-US" smtClean="0"/>
              <a:t>‹#›</a:t>
            </a:fld>
            <a:endParaRPr lang="en-US"/>
          </a:p>
        </p:txBody>
      </p:sp>
      <p:cxnSp>
        <p:nvCxnSpPr>
          <p:cNvPr id="8" name="Straight Connector 7"/>
          <p:cNvCxnSpPr/>
          <p:nvPr userDrawn="1"/>
        </p:nvCxnSpPr>
        <p:spPr>
          <a:xfrm>
            <a:off x="180109" y="969815"/>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6771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7560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1277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52744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96124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93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0698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943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449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821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4685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255" y="115738"/>
            <a:ext cx="11859490" cy="784808"/>
          </a:xfrm>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a:xfrm>
            <a:off x="166255" y="1149926"/>
            <a:ext cx="11859490" cy="5098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66255" y="6356350"/>
            <a:ext cx="4114800" cy="365125"/>
          </a:xfrm>
        </p:spPr>
        <p:txBody>
          <a:bodyPr/>
          <a:lstStyle>
            <a:lvl1pPr algn="l">
              <a:defRPr/>
            </a:lvl1pPr>
          </a:lstStyle>
          <a:p>
            <a:r>
              <a:rPr lang="en-US"/>
              <a:t>Microsoft Operations - Confidential</a:t>
            </a:r>
          </a:p>
        </p:txBody>
      </p:sp>
      <p:sp>
        <p:nvSpPr>
          <p:cNvPr id="6" name="Slide Number Placeholder 5"/>
          <p:cNvSpPr>
            <a:spLocks noGrp="1"/>
          </p:cNvSpPr>
          <p:nvPr>
            <p:ph type="sldNum" sz="quarter" idx="12"/>
          </p:nvPr>
        </p:nvSpPr>
        <p:spPr>
          <a:xfrm>
            <a:off x="9282545" y="6356350"/>
            <a:ext cx="2743200" cy="365125"/>
          </a:xfrm>
        </p:spPr>
        <p:txBody>
          <a:bodyPr/>
          <a:lstStyle/>
          <a:p>
            <a:fld id="{F023097F-8A2E-40CB-943C-944F9E8E4903}" type="slidenum">
              <a:rPr lang="en-US" smtClean="0"/>
              <a:t>‹#›</a:t>
            </a:fld>
            <a:endParaRPr lang="en-US"/>
          </a:p>
        </p:txBody>
      </p:sp>
      <p:cxnSp>
        <p:nvCxnSpPr>
          <p:cNvPr id="8" name="Straight Connector 7"/>
          <p:cNvCxnSpPr/>
          <p:nvPr userDrawn="1"/>
        </p:nvCxnSpPr>
        <p:spPr>
          <a:xfrm>
            <a:off x="180109" y="969815"/>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93211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2" name="TextBox 1"/>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Tree>
    <p:extLst>
      <p:ext uri="{BB962C8B-B14F-4D97-AF65-F5344CB8AC3E}">
        <p14:creationId xmlns:p14="http://schemas.microsoft.com/office/powerpoint/2010/main" val="297727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7" name="Title 1"/>
          <p:cNvSpPr>
            <a:spLocks noGrp="1"/>
          </p:cNvSpPr>
          <p:nvPr>
            <p:ph type="title"/>
          </p:nvPr>
        </p:nvSpPr>
        <p:spPr>
          <a:xfrm>
            <a:off x="304800" y="137160"/>
            <a:ext cx="11582400" cy="484094"/>
          </a:xfrm>
        </p:spPr>
        <p:txBody>
          <a:bodyPr lIns="45720" rIns="0" anchor="t"/>
          <a:lstStyle>
            <a:lvl1pPr>
              <a:defRPr sz="2400">
                <a:solidFill>
                  <a:srgbClr val="505050"/>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4918277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7"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76152251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4808195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21410236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94660039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25746370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22714362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8"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37579266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42454" y="6356350"/>
            <a:ext cx="4114800" cy="365125"/>
          </a:xfrm>
        </p:spPr>
        <p:txBody>
          <a:bodyPr/>
          <a:lstStyle/>
          <a:p>
            <a:pPr algn="l"/>
            <a:r>
              <a:rPr lang="en-US"/>
              <a:t>Microsoft Operations - Confidential</a:t>
            </a:r>
          </a:p>
        </p:txBody>
      </p:sp>
      <p:sp>
        <p:nvSpPr>
          <p:cNvPr id="4" name="Slide Number Placeholder 3"/>
          <p:cNvSpPr>
            <a:spLocks noGrp="1"/>
          </p:cNvSpPr>
          <p:nvPr>
            <p:ph type="sldNum" sz="quarter" idx="12"/>
          </p:nvPr>
        </p:nvSpPr>
        <p:spPr>
          <a:xfrm>
            <a:off x="9296400" y="6356350"/>
            <a:ext cx="2743200" cy="365125"/>
          </a:xfrm>
        </p:spPr>
        <p:txBody>
          <a:bodyPr/>
          <a:lstStyle/>
          <a:p>
            <a:fld id="{F023097F-8A2E-40CB-943C-944F9E8E4903}" type="slidenum">
              <a:rPr lang="en-US" smtClean="0"/>
              <a:t>‹#›</a:t>
            </a:fld>
            <a:endParaRPr lang="en-US"/>
          </a:p>
        </p:txBody>
      </p:sp>
      <p:cxnSp>
        <p:nvCxnSpPr>
          <p:cNvPr id="5" name="Straight Connector 4"/>
          <p:cNvCxnSpPr/>
          <p:nvPr userDrawn="1"/>
        </p:nvCxnSpPr>
        <p:spPr>
          <a:xfrm>
            <a:off x="180109" y="6356350"/>
            <a:ext cx="11845636"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1682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a:xfrm>
            <a:off x="269302" y="6688890"/>
            <a:ext cx="3657600" cy="124650"/>
          </a:xfrm>
          <a:prstGeom prst="rect">
            <a:avLst/>
          </a:prstGeom>
          <a:noFill/>
        </p:spPr>
        <p:txBody>
          <a:bodyPr wrap="square" lIns="0" tIns="0" rIns="0" bIns="0" rtlCol="0">
            <a:spAutoFit/>
          </a:bodyPr>
          <a:lstStyle/>
          <a:p>
            <a:pPr>
              <a:lnSpc>
                <a:spcPct val="90000"/>
              </a:lnSpc>
              <a:spcAft>
                <a:spcPts val="600"/>
              </a:spcAft>
            </a:pPr>
            <a:r>
              <a:rPr lang="en-US" sz="900">
                <a:gradFill>
                  <a:gsLst>
                    <a:gs pos="2917">
                      <a:schemeClr val="tx1"/>
                    </a:gs>
                    <a:gs pos="30000">
                      <a:schemeClr val="tx1"/>
                    </a:gs>
                  </a:gsLst>
                  <a:lin ang="5400000" scaled="0"/>
                </a:gradFill>
              </a:rPr>
              <a:t>Classified as Microsoft Confidential</a:t>
            </a:r>
          </a:p>
        </p:txBody>
      </p:sp>
      <p:sp>
        <p:nvSpPr>
          <p:cNvPr id="4"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42697812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80292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94712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5124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93928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133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5207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445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351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l="12000" t="-9000" r="-12000" b="-9000"/>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567842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69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98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4641771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6925067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0419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3065150"/>
            <a:ext cx="12192000" cy="727700"/>
          </a:xfrm>
        </p:spPr>
        <p:txBody>
          <a:bodyPr anchor="ctr"/>
          <a:lstStyle>
            <a:lvl1pPr algn="ctr">
              <a:defRPr/>
            </a:lvl1pPr>
          </a:lstStyle>
          <a:p>
            <a:r>
              <a:rPr lang="en-US"/>
              <a:t>Click icon to add picture</a:t>
            </a:r>
          </a:p>
        </p:txBody>
      </p:sp>
      <p:sp>
        <p:nvSpPr>
          <p:cNvPr id="2" name="Rectangle 1"/>
          <p:cNvSpPr/>
          <p:nvPr userDrawn="1"/>
        </p:nvSpPr>
        <p:spPr>
          <a:xfrm>
            <a:off x="0" y="6415951"/>
            <a:ext cx="12192000" cy="364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9" name="Slide Number Placeholder 5"/>
          <p:cNvSpPr>
            <a:spLocks noGrp="1"/>
          </p:cNvSpPr>
          <p:nvPr>
            <p:ph type="sldNum" sz="quarter" idx="4"/>
          </p:nvPr>
        </p:nvSpPr>
        <p:spPr>
          <a:xfrm>
            <a:off x="11745344" y="6415952"/>
            <a:ext cx="446656" cy="442049"/>
          </a:xfrm>
          <a:prstGeom prst="rect">
            <a:avLst/>
          </a:prstGeom>
        </p:spPr>
        <p:txBody>
          <a:bodyPr lIns="0" tIns="0" rIns="0" bIns="0" anchor="ctr"/>
          <a:lstStyle>
            <a:lvl1pPr algn="ctr">
              <a:defRPr sz="1078">
                <a:solidFill>
                  <a:schemeClr val="bg1">
                    <a:lumMod val="85000"/>
                  </a:schemeClr>
                </a:solidFill>
                <a:latin typeface="Segoe Pro" panose="020B0502040504020203" pitchFamily="34" charset="0"/>
              </a:defRPr>
            </a:lvl1pPr>
          </a:lstStyle>
          <a:p>
            <a:pPr defTabSz="914367"/>
            <a:fld id="{63863B58-CBB8-49E9-BA96-0A2E095CB188}" type="slidenum">
              <a:rPr lang="en-US" smtClean="0">
                <a:solidFill>
                  <a:prstClr val="white">
                    <a:lumMod val="85000"/>
                  </a:prstClr>
                </a:solidFill>
              </a:rPr>
              <a:pPr defTabSz="914367"/>
              <a:t>‹#›</a:t>
            </a:fld>
            <a:endParaRPr lang="en-US">
              <a:solidFill>
                <a:prstClr val="white">
                  <a:lumMod val="85000"/>
                </a:prstClr>
              </a:solidFill>
            </a:endParaRPr>
          </a:p>
        </p:txBody>
      </p:sp>
    </p:spTree>
    <p:extLst>
      <p:ext uri="{BB962C8B-B14F-4D97-AF65-F5344CB8AC3E}">
        <p14:creationId xmlns:p14="http://schemas.microsoft.com/office/powerpoint/2010/main" val="2966015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3065150"/>
            <a:ext cx="12192000" cy="727700"/>
          </a:xfrm>
        </p:spPr>
        <p:txBody>
          <a:bodyPr anchor="ctr"/>
          <a:lstStyle>
            <a:lvl1pPr algn="ctr">
              <a:defRPr/>
            </a:lvl1pPr>
          </a:lstStyle>
          <a:p>
            <a:r>
              <a:rPr lang="en-US"/>
              <a:t>Click icon to add picture</a:t>
            </a:r>
          </a:p>
        </p:txBody>
      </p:sp>
      <p:sp>
        <p:nvSpPr>
          <p:cNvPr id="2" name="Rectangle 1"/>
          <p:cNvSpPr/>
          <p:nvPr userDrawn="1"/>
        </p:nvSpPr>
        <p:spPr>
          <a:xfrm>
            <a:off x="0" y="6415951"/>
            <a:ext cx="12192000" cy="364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Slide Number Placeholder 5"/>
          <p:cNvSpPr>
            <a:spLocks noGrp="1"/>
          </p:cNvSpPr>
          <p:nvPr>
            <p:ph type="sldNum" sz="quarter" idx="4"/>
          </p:nvPr>
        </p:nvSpPr>
        <p:spPr>
          <a:xfrm>
            <a:off x="11745344" y="6415952"/>
            <a:ext cx="446656" cy="442049"/>
          </a:xfrm>
          <a:prstGeom prst="rect">
            <a:avLst/>
          </a:prstGeom>
        </p:spPr>
        <p:txBody>
          <a:bodyPr lIns="0" tIns="0" rIns="0" bIns="0" anchor="ctr"/>
          <a:lstStyle>
            <a:lvl1pPr algn="ctr">
              <a:defRPr sz="1078">
                <a:solidFill>
                  <a:schemeClr val="bg1">
                    <a:lumMod val="85000"/>
                  </a:schemeClr>
                </a:solidFill>
                <a:latin typeface="Segoe Pro" panose="020B0502040504020203" pitchFamily="34" charset="0"/>
              </a:defRPr>
            </a:lvl1pPr>
          </a:lstStyle>
          <a:p>
            <a:fld id="{63863B58-CBB8-49E9-BA96-0A2E095CB188}" type="slidenum">
              <a:rPr lang="en-US" smtClean="0"/>
              <a:pPr/>
              <a:t>‹#›</a:t>
            </a:fld>
            <a:endParaRPr lang="en-US"/>
          </a:p>
        </p:txBody>
      </p:sp>
    </p:spTree>
    <p:extLst>
      <p:ext uri="{BB962C8B-B14F-4D97-AF65-F5344CB8AC3E}">
        <p14:creationId xmlns:p14="http://schemas.microsoft.com/office/powerpoint/2010/main" val="17092059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3141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ext Placeholder 6"/>
          <p:cNvSpPr>
            <a:spLocks noGrp="1"/>
          </p:cNvSpPr>
          <p:nvPr>
            <p:ph type="body" sz="quarter" idx="12" hasCustomPrompt="1"/>
          </p:nvPr>
        </p:nvSpPr>
        <p:spPr>
          <a:xfrm>
            <a:off x="6865069" y="0"/>
            <a:ext cx="5326931" cy="484094"/>
          </a:xfrm>
        </p:spPr>
        <p:txBody>
          <a:bodyPr vert="horz" wrap="square" lIns="127337" tIns="79586" rIns="127337" bIns="79586" rtlCol="0" anchor="t">
            <a:noAutofit/>
          </a:bodyPr>
          <a:lstStyle>
            <a:lvl1pPr marL="0" indent="0" algn="r" defTabSz="648691">
              <a:buFontTx/>
              <a:buNone/>
              <a:defRPr lang="en-US" sz="1235" b="0" cap="none" baseline="0" dirty="0">
                <a:ln w="3175">
                  <a:noFill/>
                </a:ln>
                <a:solidFill>
                  <a:schemeClr val="tx1"/>
                </a:solidFill>
                <a:effectLst/>
                <a:latin typeface="+mn-lt"/>
                <a:cs typeface="Segoe UI" pitchFamily="34" charset="0"/>
              </a:defRPr>
            </a:lvl1pPr>
          </a:lstStyle>
          <a:p>
            <a:pPr algn="r" defTabSz="735144"/>
            <a:r>
              <a:rPr lang="en-GB" sz="1059">
                <a:latin typeface="Segoe UI Light"/>
              </a:rPr>
              <a:t>Presenter: Insert Name / OneNote page:  / Slide 1 of X</a:t>
            </a:r>
            <a:endParaRPr lang="en-US" sz="1059">
              <a:latin typeface="Segoe UI Light"/>
            </a:endParaRPr>
          </a:p>
        </p:txBody>
      </p:sp>
      <p:sp>
        <p:nvSpPr>
          <p:cNvPr id="4" name="Title 1"/>
          <p:cNvSpPr>
            <a:spLocks noGrp="1"/>
          </p:cNvSpPr>
          <p:nvPr>
            <p:ph type="title"/>
          </p:nvPr>
        </p:nvSpPr>
        <p:spPr>
          <a:xfrm>
            <a:off x="304800" y="137160"/>
            <a:ext cx="11582400" cy="484094"/>
          </a:xfrm>
        </p:spPr>
        <p:txBody>
          <a:bodyPr vert="horz" wrap="square" lIns="45720" tIns="91440" rIns="0" bIns="91440" rtlCol="0" anchor="t">
            <a:noAutofit/>
          </a:bodyPr>
          <a:lstStyle>
            <a:lvl1pPr>
              <a:defRPr lang="en-US" sz="2400">
                <a:solidFill>
                  <a:srgbClr val="505050"/>
                </a:solidFill>
                <a:latin typeface="Segoe UI Semilight" panose="020B0402040204020203" pitchFamily="34" charset="0"/>
                <a:cs typeface="Segoe UI Semilight" panose="020B04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31543172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extLst>
      <p:ext uri="{BB962C8B-B14F-4D97-AF65-F5344CB8AC3E}">
        <p14:creationId xmlns:p14="http://schemas.microsoft.com/office/powerpoint/2010/main" val="2442054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E_Title Only">
    <p:spTree>
      <p:nvGrpSpPr>
        <p:cNvPr id="1" name=""/>
        <p:cNvGrpSpPr/>
        <p:nvPr/>
      </p:nvGrpSpPr>
      <p:grpSpPr>
        <a:xfrm>
          <a:off x="0" y="0"/>
          <a:ext cx="0" cy="0"/>
          <a:chOff x="0" y="0"/>
          <a:chExt cx="0" cy="0"/>
        </a:xfrm>
      </p:grpSpPr>
      <p:sp>
        <p:nvSpPr>
          <p:cNvPr id="9" name="Title 1"/>
          <p:cNvSpPr>
            <a:spLocks noGrp="1"/>
          </p:cNvSpPr>
          <p:nvPr>
            <p:ph type="title"/>
          </p:nvPr>
        </p:nvSpPr>
        <p:spPr>
          <a:xfrm>
            <a:off x="304800" y="137160"/>
            <a:ext cx="11582400" cy="484094"/>
          </a:xfrm>
        </p:spPr>
        <p:txBody>
          <a:bodyPr lIns="45720" rIns="0" anchor="b"/>
          <a:lstStyle>
            <a:lvl1pPr>
              <a:defRPr sz="2400">
                <a:solidFill>
                  <a:srgbClr val="505050"/>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3146319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488">
          <p15:clr>
            <a:srgbClr val="FBAE40"/>
          </p15:clr>
        </p15:guide>
        <p15:guide id="3" pos="1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434340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302" y="279288"/>
            <a:ext cx="761880" cy="165261"/>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rgbClr val="505050"/>
                </a:solidFill>
              </a:defRPr>
            </a:lvl1pPr>
          </a:lstStyle>
          <a:p>
            <a:pPr lvl="0"/>
            <a:r>
              <a:rPr lang="en-US"/>
              <a:t>Click to edit Master title style</a:t>
            </a:r>
          </a:p>
        </p:txBody>
      </p:sp>
      <p:sp>
        <p:nvSpPr>
          <p:cNvPr id="4" name="Rectangle 3"/>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2374616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3" name="Slide Number Placeholder 5"/>
          <p:cNvSpPr>
            <a:spLocks noGrp="1"/>
          </p:cNvSpPr>
          <p:nvPr>
            <p:ph type="sldNum" sz="quarter" idx="4"/>
          </p:nvPr>
        </p:nvSpPr>
        <p:spPr>
          <a:xfrm>
            <a:off x="11123180" y="6434672"/>
            <a:ext cx="552748" cy="135743"/>
          </a:xfrm>
          <a:prstGeom prst="rect">
            <a:avLst/>
          </a:prstGeom>
        </p:spPr>
        <p:txBody>
          <a:bodyPr vert="horz" wrap="square" lIns="0" tIns="0" rIns="0" bIns="0" rtlCol="0" anchor="t" anchorCtr="0">
            <a:spAutoFit/>
          </a:bodyPr>
          <a:lstStyle>
            <a:lvl1pPr algn="r">
              <a:defRPr sz="882">
                <a:gradFill>
                  <a:gsLst>
                    <a:gs pos="0">
                      <a:schemeClr val="tx1"/>
                    </a:gs>
                    <a:gs pos="100000">
                      <a:schemeClr val="tx1"/>
                    </a:gs>
                  </a:gsLst>
                  <a:lin ang="5400000" scaled="1"/>
                </a:gradFill>
              </a:defRPr>
            </a:lvl1pPr>
          </a:lstStyle>
          <a:p>
            <a:pPr defTabSz="913841">
              <a:defRPr/>
            </a:pPr>
            <a:fld id="{AFD80C93-DCA8-40F0-BCEE-92802E69A74F}" type="slidenum">
              <a:rPr lang="en-US" smtClean="0">
                <a:gradFill>
                  <a:gsLst>
                    <a:gs pos="0">
                      <a:srgbClr val="505050"/>
                    </a:gs>
                    <a:gs pos="100000">
                      <a:srgbClr val="505050"/>
                    </a:gs>
                  </a:gsLst>
                  <a:lin ang="5400000" scaled="1"/>
                </a:gradFill>
              </a:rPr>
              <a:pPr defTabSz="913841">
                <a:defRPr/>
              </a:pPr>
              <a:t>‹#›</a:t>
            </a:fld>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3275240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3341-9008-4FAA-9377-062AEF385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7FF9C-9DE3-47A9-A37A-5967C0A47F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75E73-3A0C-430B-A1AE-9082CAB056F2}"/>
              </a:ext>
            </a:extLst>
          </p:cNvPr>
          <p:cNvSpPr>
            <a:spLocks noGrp="1"/>
          </p:cNvSpPr>
          <p:nvPr>
            <p:ph type="dt" sz="half" idx="10"/>
          </p:nvPr>
        </p:nvSpPr>
        <p:spPr/>
        <p:txBody>
          <a:bodyPr/>
          <a:lstStyle/>
          <a:p>
            <a:fld id="{6CC67B17-56F8-441F-B362-575D0540AD12}" type="datetimeFigureOut">
              <a:rPr lang="en-US" smtClean="0"/>
              <a:t>5/31/2024</a:t>
            </a:fld>
            <a:endParaRPr lang="en-US"/>
          </a:p>
        </p:txBody>
      </p:sp>
      <p:sp>
        <p:nvSpPr>
          <p:cNvPr id="5" name="Footer Placeholder 4">
            <a:extLst>
              <a:ext uri="{FF2B5EF4-FFF2-40B4-BE49-F238E27FC236}">
                <a16:creationId xmlns:a16="http://schemas.microsoft.com/office/drawing/2014/main" id="{CB96FE54-CC3C-4598-AAF0-8859680F37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8AFCC-5A78-45F3-AB39-29BC287C578A}"/>
              </a:ext>
            </a:extLst>
          </p:cNvPr>
          <p:cNvSpPr>
            <a:spLocks noGrp="1"/>
          </p:cNvSpPr>
          <p:nvPr>
            <p:ph type="sldNum" sz="quarter" idx="12"/>
          </p:nvPr>
        </p:nvSpPr>
        <p:spPr/>
        <p:txBody>
          <a:bodyPr/>
          <a:lstStyle/>
          <a:p>
            <a:fld id="{2602C93C-4111-4458-ADC1-89B09E7FEB28}" type="slidenum">
              <a:rPr lang="en-US" smtClean="0"/>
              <a:t>‹#›</a:t>
            </a:fld>
            <a:endParaRPr lang="en-US"/>
          </a:p>
        </p:txBody>
      </p:sp>
    </p:spTree>
    <p:extLst>
      <p:ext uri="{BB962C8B-B14F-4D97-AF65-F5344CB8AC3E}">
        <p14:creationId xmlns:p14="http://schemas.microsoft.com/office/powerpoint/2010/main" val="21982310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8418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5"/>
            <a:ext cx="5396089" cy="5280757"/>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303522273"/>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353C-D949-49CE-B32E-C8174D260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BC16C4-A590-43C9-B4A6-603A0CAA30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633002-9D59-49AD-B646-227B05BA0CEB}"/>
              </a:ext>
            </a:extLst>
          </p:cNvPr>
          <p:cNvSpPr>
            <a:spLocks noGrp="1"/>
          </p:cNvSpPr>
          <p:nvPr>
            <p:ph type="dt" sz="half" idx="10"/>
          </p:nvPr>
        </p:nvSpPr>
        <p:spPr/>
        <p:txBody>
          <a:bodyPr/>
          <a:lstStyle/>
          <a:p>
            <a:fld id="{4DC6D22F-9F76-4DB1-956C-349FF0151C6C}" type="datetimeFigureOut">
              <a:rPr lang="en-US" smtClean="0"/>
              <a:t>5/31/2024</a:t>
            </a:fld>
            <a:endParaRPr lang="en-US"/>
          </a:p>
        </p:txBody>
      </p:sp>
      <p:sp>
        <p:nvSpPr>
          <p:cNvPr id="5" name="Footer Placeholder 4">
            <a:extLst>
              <a:ext uri="{FF2B5EF4-FFF2-40B4-BE49-F238E27FC236}">
                <a16:creationId xmlns:a16="http://schemas.microsoft.com/office/drawing/2014/main" id="{A72EA66A-4015-485F-8488-A43BF3BF2C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E4969-C7C7-4DCB-819D-FB76FFB11DE0}"/>
              </a:ext>
            </a:extLst>
          </p:cNvPr>
          <p:cNvSpPr>
            <a:spLocks noGrp="1"/>
          </p:cNvSpPr>
          <p:nvPr>
            <p:ph type="sldNum" sz="quarter" idx="12"/>
          </p:nvPr>
        </p:nvSpPr>
        <p:spPr/>
        <p:txBody>
          <a:bodyPr/>
          <a:lstStyle/>
          <a:p>
            <a:fld id="{2F1E3985-AA84-488A-A1E8-9970274458CE}" type="slidenum">
              <a:rPr lang="en-US" smtClean="0"/>
              <a:t>‹#›</a:t>
            </a:fld>
            <a:endParaRPr lang="en-US"/>
          </a:p>
        </p:txBody>
      </p:sp>
    </p:spTree>
    <p:extLst>
      <p:ext uri="{BB962C8B-B14F-4D97-AF65-F5344CB8AC3E}">
        <p14:creationId xmlns:p14="http://schemas.microsoft.com/office/powerpoint/2010/main" val="11425389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863721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8973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68903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41280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9232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 y="0"/>
            <a:ext cx="434340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54302" y="279288"/>
            <a:ext cx="761880" cy="165261"/>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165300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0229403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965224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1167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90452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367396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20070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1590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808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264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1" y="0"/>
            <a:ext cx="4324351"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4184864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03193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18" name="Rectangle 17"/>
          <p:cNvSpPr/>
          <p:nvPr userDrawn="1"/>
        </p:nvSpPr>
        <p:spPr bwMode="gray">
          <a:xfrm>
            <a:off x="269239" y="1187620"/>
            <a:ext cx="5378549" cy="448276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2" tIns="143402" rIns="143402" bIns="143402"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22"/>
            <a:ext cx="5378486" cy="1106792"/>
          </a:xfrm>
          <a:noFill/>
        </p:spPr>
        <p:txBody>
          <a:bodyPr lIns="143422" tIns="143422" rIns="143422" bIns="143422" anchor="t" anchorCtr="0"/>
          <a:lstStyle>
            <a:lvl1pPr>
              <a:defRPr sz="5898"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9302" y="3880391"/>
            <a:ext cx="5378486" cy="1789991"/>
          </a:xfrm>
        </p:spPr>
        <p:txBody>
          <a:bodyPr lIns="146304" tIns="143422" rIns="146304" bIns="143422">
            <a:noAutofit/>
          </a:bodyPr>
          <a:lstStyle>
            <a:lvl1pPr marL="0" indent="0">
              <a:spcBef>
                <a:spcPts val="0"/>
              </a:spcBef>
              <a:spcAft>
                <a:spcPts val="1600"/>
              </a:spcAft>
              <a:buNone/>
              <a:defRPr sz="2400" baseline="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71621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00911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1"/>
            </p:custDataLst>
          </p:nvPr>
        </p:nvGraphicFramePr>
        <p:xfrm>
          <a:off x="0" y="0"/>
          <a:ext cx="211668" cy="158750"/>
        </p:xfrm>
        <a:graphic>
          <a:graphicData uri="http://schemas.openxmlformats.org/presentationml/2006/ole">
            <mc:AlternateContent xmlns:mc="http://schemas.openxmlformats.org/markup-compatibility/2006">
              <mc:Choice xmlns:v="urn:schemas-microsoft-com:vml" Requires="v">
                <p:oleObj name="think-cell Slide" r:id="rId3" imgW="0" imgH="0" progId="TCLayout.ActiveDocument.1">
                  <p:embed/>
                </p:oleObj>
              </mc:Choice>
              <mc:Fallback>
                <p:oleObj name="think-cell Slide" r:id="rId3" imgW="0" imgH="0" progId="TCLayout.ActiveDocument.1">
                  <p:embed/>
                  <p:pic>
                    <p:nvPicPr>
                      <p:cNvPr id="24728" name="Rectangle 15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a:spLocks noGrp="1"/>
          </p:cNvSpPr>
          <p:nvPr>
            <p:ph type="ctrTitle"/>
          </p:nvPr>
        </p:nvSpPr>
        <p:spPr>
          <a:xfrm>
            <a:off x="269303" y="2075842"/>
            <a:ext cx="9860608" cy="1629553"/>
          </a:xfrm>
        </p:spPr>
        <p:txBody>
          <a:bodyPr lIns="146304" tIns="91440" rIns="146304" bIns="91440" anchor="b" anchorCtr="0">
            <a:normAutofit/>
          </a:bodyPr>
          <a:lstStyle>
            <a:lvl1pPr algn="l">
              <a:defRPr sz="5882" b="0" cap="none" baseline="0">
                <a:solidFill>
                  <a:schemeClr val="accent1"/>
                </a:solidFill>
                <a:latin typeface="+mj-lt"/>
              </a:defRPr>
            </a:lvl1pPr>
          </a:lstStyle>
          <a:p>
            <a:r>
              <a:rPr lang="en-US"/>
              <a:t>Click to edit Master title style</a:t>
            </a:r>
          </a:p>
        </p:txBody>
      </p:sp>
      <p:sp>
        <p:nvSpPr>
          <p:cNvPr id="8" name="Subtitle 2"/>
          <p:cNvSpPr>
            <a:spLocks noGrp="1"/>
          </p:cNvSpPr>
          <p:nvPr>
            <p:ph type="subTitle" idx="1"/>
          </p:nvPr>
        </p:nvSpPr>
        <p:spPr>
          <a:xfrm>
            <a:off x="269303" y="3877271"/>
            <a:ext cx="6273417" cy="669927"/>
          </a:xfrm>
        </p:spPr>
        <p:txBody>
          <a:bodyPr lIns="146304" tIns="109728" rIns="146304" bIns="109728"/>
          <a:lstStyle>
            <a:lvl1pPr marL="0" indent="0" algn="l">
              <a:buNone/>
              <a:defRPr sz="2941" b="0" cap="none" spc="0" baseline="0">
                <a:solidFill>
                  <a:schemeClr val="accent6"/>
                </a:solidFill>
                <a:latin typeface="+mj-lt"/>
              </a:defRPr>
            </a:lvl1pPr>
            <a:lvl2pPr marL="529092" indent="0" algn="ctr">
              <a:buNone/>
              <a:defRPr>
                <a:solidFill>
                  <a:schemeClr val="tx1">
                    <a:tint val="75000"/>
                  </a:schemeClr>
                </a:solidFill>
              </a:defRPr>
            </a:lvl2pPr>
            <a:lvl3pPr marL="1058184" indent="0" algn="ctr">
              <a:buNone/>
              <a:defRPr>
                <a:solidFill>
                  <a:schemeClr val="tx1">
                    <a:tint val="75000"/>
                  </a:schemeClr>
                </a:solidFill>
              </a:defRPr>
            </a:lvl3pPr>
            <a:lvl4pPr marL="1587276" indent="0" algn="ctr">
              <a:buNone/>
              <a:defRPr>
                <a:solidFill>
                  <a:schemeClr val="tx1">
                    <a:tint val="75000"/>
                  </a:schemeClr>
                </a:solidFill>
              </a:defRPr>
            </a:lvl4pPr>
            <a:lvl5pPr marL="2116368" indent="0" algn="ctr">
              <a:buNone/>
              <a:defRPr>
                <a:solidFill>
                  <a:schemeClr val="tx1">
                    <a:tint val="75000"/>
                  </a:schemeClr>
                </a:solidFill>
              </a:defRPr>
            </a:lvl5pPr>
            <a:lvl6pPr marL="2645460" indent="0" algn="ctr">
              <a:buNone/>
              <a:defRPr>
                <a:solidFill>
                  <a:schemeClr val="tx1">
                    <a:tint val="75000"/>
                  </a:schemeClr>
                </a:solidFill>
              </a:defRPr>
            </a:lvl6pPr>
            <a:lvl7pPr marL="3174553" indent="0" algn="ctr">
              <a:buNone/>
              <a:defRPr>
                <a:solidFill>
                  <a:schemeClr val="tx1">
                    <a:tint val="75000"/>
                  </a:schemeClr>
                </a:solidFill>
              </a:defRPr>
            </a:lvl7pPr>
            <a:lvl8pPr marL="3703644" indent="0" algn="ctr">
              <a:buNone/>
              <a:defRPr>
                <a:solidFill>
                  <a:schemeClr val="tx1">
                    <a:tint val="75000"/>
                  </a:schemeClr>
                </a:solidFill>
              </a:defRPr>
            </a:lvl8pPr>
            <a:lvl9pPr marL="4232736" indent="0" algn="ctr">
              <a:buNone/>
              <a:defRPr>
                <a:solidFill>
                  <a:schemeClr val="tx1">
                    <a:tint val="75000"/>
                  </a:schemeClr>
                </a:solidFill>
              </a:defRPr>
            </a:lvl9pPr>
          </a:lstStyle>
          <a:p>
            <a:r>
              <a:rPr lang="en-US"/>
              <a:t>Click to edit Master subtitle style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6020" y="6063067"/>
            <a:ext cx="1517768" cy="323565"/>
          </a:xfrm>
          <a:prstGeom prst="rect">
            <a:avLst/>
          </a:prstGeom>
        </p:spPr>
      </p:pic>
    </p:spTree>
    <p:extLst>
      <p:ext uri="{BB962C8B-B14F-4D97-AF65-F5344CB8AC3E}">
        <p14:creationId xmlns:p14="http://schemas.microsoft.com/office/powerpoint/2010/main" val="16672820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ub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39" y="2092119"/>
            <a:ext cx="11653523" cy="1291572"/>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endParaRPr lang="en-US"/>
          </a:p>
        </p:txBody>
      </p:sp>
    </p:spTree>
    <p:extLst>
      <p:ext uri="{BB962C8B-B14F-4D97-AF65-F5344CB8AC3E}">
        <p14:creationId xmlns:p14="http://schemas.microsoft.com/office/powerpoint/2010/main" val="8342878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7616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endParaRPr lang="en-US"/>
          </a:p>
        </p:txBody>
      </p:sp>
    </p:spTree>
    <p:extLst>
      <p:ext uri="{BB962C8B-B14F-4D97-AF65-F5344CB8AC3E}">
        <p14:creationId xmlns:p14="http://schemas.microsoft.com/office/powerpoint/2010/main" val="37039365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429451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433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7.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16.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3.xml"/><Relationship Id="rId8"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theme" Target="../theme/theme4.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image" Target="../media/image20.emf"/><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image" Target="../media/image22.emf"/><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oleObject" Target="../embeddings/oleObject1.bin"/><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tags" Target="../tags/tag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theme" Target="../theme/theme5.xml"/><Relationship Id="rId8"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6.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0109" y="226580"/>
            <a:ext cx="11804073" cy="102033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80109" y="1440873"/>
            <a:ext cx="11804073" cy="47360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801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Microsoft Operations - Confidential</a:t>
            </a:r>
          </a:p>
        </p:txBody>
      </p:sp>
      <p:sp>
        <p:nvSpPr>
          <p:cNvPr id="6" name="Slide Number Placeholder 5"/>
          <p:cNvSpPr>
            <a:spLocks noGrp="1"/>
          </p:cNvSpPr>
          <p:nvPr>
            <p:ph type="sldNum" sz="quarter" idx="4"/>
          </p:nvPr>
        </p:nvSpPr>
        <p:spPr>
          <a:xfrm>
            <a:off x="9240982"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3097F-8A2E-40CB-943C-944F9E8E4903}" type="slidenum">
              <a:rPr lang="en-US" smtClean="0"/>
              <a:t>‹#›</a:t>
            </a:fld>
            <a:endParaRPr lang="en-US"/>
          </a:p>
        </p:txBody>
      </p:sp>
    </p:spTree>
    <p:extLst>
      <p:ext uri="{BB962C8B-B14F-4D97-AF65-F5344CB8AC3E}">
        <p14:creationId xmlns:p14="http://schemas.microsoft.com/office/powerpoint/2010/main" val="4004873355"/>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68" r:id="rId4"/>
    <p:sldLayoutId id="2147483655" r:id="rId5"/>
    <p:sldLayoutId id="2147483816" r:id="rId6"/>
    <p:sldLayoutId id="2147483671" r:id="rId7"/>
    <p:sldLayoutId id="2147483676" r:id="rId8"/>
    <p:sldLayoutId id="2147483672" r:id="rId9"/>
    <p:sldLayoutId id="2147483674" r:id="rId10"/>
    <p:sldLayoutId id="2147483673" r:id="rId11"/>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08571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1021842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40978622"/>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2" imgW="377" imgH="377" progId="TCLayout.ActiveDocument.1">
                  <p:embed/>
                </p:oleObj>
              </mc:Choice>
              <mc:Fallback>
                <p:oleObj name="think-cell Slide" r:id="rId32" imgW="377" imgH="377" progId="TCLayout.ActiveDocument.1">
                  <p:embed/>
                  <p:pic>
                    <p:nvPicPr>
                      <p:cNvPr id="3" name="Object 2" hidden="1"/>
                      <p:cNvPicPr/>
                      <p:nvPr/>
                    </p:nvPicPr>
                    <p:blipFill>
                      <a:blip r:embed="rId3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52448" y="228604"/>
            <a:ext cx="11491871" cy="4154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352447" y="1447803"/>
            <a:ext cx="11323483" cy="138224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2821"/>
      </p:ext>
    </p:extLst>
  </p:cSld>
  <p:clrMap bg1="dk1" tx1="lt1" bg2="dk2" tx2="lt2" accent1="accent1" accent2="accent2" accent3="accent3" accent4="accent4" accent5="accent5" accent6="accent6" hlink="hlink" folHlink="folHlink"/>
  <p:sldLayoutIdLst>
    <p:sldLayoutId id="2147483786"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Lst>
  <p:transition>
    <p:fade/>
  </p:transition>
  <p:hf hdr="0" ftr="0" dt="0"/>
  <p:txStyles>
    <p:titleStyle>
      <a:lvl1pPr algn="l" defTabSz="635293" rtl="0" eaLnBrk="1" latinLnBrk="0" hangingPunct="1">
        <a:lnSpc>
          <a:spcPct val="90000"/>
        </a:lnSpc>
        <a:spcBef>
          <a:spcPct val="0"/>
        </a:spcBef>
        <a:buNone/>
        <a:defRPr lang="en-US" sz="3000" b="0" kern="1200" cap="none" spc="-70" baseline="0" dirty="0" smtClean="0">
          <a:ln w="3175">
            <a:noFill/>
          </a:ln>
          <a:gradFill>
            <a:gsLst>
              <a:gs pos="1250">
                <a:schemeClr val="bg2"/>
              </a:gs>
              <a:gs pos="100000">
                <a:schemeClr val="bg2"/>
              </a:gs>
            </a:gsLst>
            <a:lin ang="5400000" scaled="0"/>
          </a:gradFill>
          <a:effectLst/>
          <a:latin typeface="+mj-lt"/>
          <a:ea typeface="+mn-ea"/>
          <a:cs typeface="Segoe UI" panose="020B0502040204020203" pitchFamily="34" charset="0"/>
        </a:defRPr>
      </a:lvl1pPr>
    </p:titleStyle>
    <p:bodyStyle>
      <a:lvl1pPr marL="236039" marR="0" indent="-236039" algn="l" defTabSz="635293" rtl="0" eaLnBrk="1" fontAlgn="auto" latinLnBrk="0" hangingPunct="1">
        <a:lnSpc>
          <a:spcPct val="90000"/>
        </a:lnSpc>
        <a:spcBef>
          <a:spcPct val="20000"/>
        </a:spcBef>
        <a:spcAft>
          <a:spcPts val="0"/>
        </a:spcAft>
        <a:buClrTx/>
        <a:buSzPct val="90000"/>
        <a:buFont typeface="Arial" pitchFamily="34" charset="0"/>
        <a:buChar char="•"/>
        <a:tabLst/>
        <a:defRPr sz="2501" kern="1200" spc="-49" baseline="0">
          <a:gradFill>
            <a:gsLst>
              <a:gs pos="1250">
                <a:schemeClr val="bg2"/>
              </a:gs>
              <a:gs pos="100000">
                <a:schemeClr val="bg2"/>
              </a:gs>
            </a:gsLst>
            <a:lin ang="5400000" scaled="0"/>
          </a:gradFill>
          <a:latin typeface="+mj-lt"/>
          <a:ea typeface="+mn-ea"/>
          <a:cs typeface="+mn-cs"/>
        </a:defRPr>
      </a:lvl1pPr>
      <a:lvl2pPr marL="398176" marR="0" indent="-162139" algn="l" defTabSz="635293" rtl="0" eaLnBrk="1" fontAlgn="auto" latinLnBrk="0" hangingPunct="1">
        <a:lnSpc>
          <a:spcPct val="90000"/>
        </a:lnSpc>
        <a:spcBef>
          <a:spcPct val="20000"/>
        </a:spcBef>
        <a:spcAft>
          <a:spcPts val="0"/>
        </a:spcAft>
        <a:buClrTx/>
        <a:buSzPct val="90000"/>
        <a:buFont typeface="Wingdings" pitchFamily="2" charset="2"/>
        <a:buChar char=""/>
        <a:tabLst/>
        <a:defRPr sz="1667" kern="1200" spc="0" baseline="0">
          <a:gradFill>
            <a:gsLst>
              <a:gs pos="1250">
                <a:schemeClr val="bg2"/>
              </a:gs>
              <a:gs pos="100000">
                <a:schemeClr val="bg2"/>
              </a:gs>
            </a:gsLst>
            <a:lin ang="5400000" scaled="0"/>
          </a:gradFill>
          <a:latin typeface="+mn-lt"/>
          <a:ea typeface="+mn-ea"/>
          <a:cs typeface="+mn-cs"/>
        </a:defRPr>
      </a:lvl2pPr>
      <a:lvl3pPr marL="554801" marR="0" indent="-156624" algn="l" defTabSz="635293" rtl="0" eaLnBrk="1" fontAlgn="auto" latinLnBrk="0" hangingPunct="1">
        <a:lnSpc>
          <a:spcPct val="90000"/>
        </a:lnSpc>
        <a:spcBef>
          <a:spcPct val="20000"/>
        </a:spcBef>
        <a:spcAft>
          <a:spcPts val="0"/>
        </a:spcAft>
        <a:buClrTx/>
        <a:buSzPct val="90000"/>
        <a:buFont typeface="Wingdings" pitchFamily="2" charset="2"/>
        <a:buChar char=""/>
        <a:tabLst>
          <a:tab pos="554801" algn="l"/>
        </a:tabLst>
        <a:defRPr sz="1667" kern="1200" spc="0" baseline="0">
          <a:gradFill>
            <a:gsLst>
              <a:gs pos="1250">
                <a:schemeClr val="bg2"/>
              </a:gs>
              <a:gs pos="100000">
                <a:schemeClr val="bg2"/>
              </a:gs>
            </a:gsLst>
            <a:lin ang="5400000" scaled="0"/>
          </a:gradFill>
          <a:latin typeface="+mn-lt"/>
          <a:ea typeface="+mn-ea"/>
          <a:cs typeface="+mn-cs"/>
        </a:defRPr>
      </a:lvl3pPr>
      <a:lvl4pPr marL="715837" marR="0" indent="-161036" algn="l" defTabSz="635293" rtl="0" eaLnBrk="1" fontAlgn="auto" latinLnBrk="0" hangingPunct="1">
        <a:lnSpc>
          <a:spcPct val="90000"/>
        </a:lnSpc>
        <a:spcBef>
          <a:spcPct val="20000"/>
        </a:spcBef>
        <a:spcAft>
          <a:spcPts val="0"/>
        </a:spcAft>
        <a:buClrTx/>
        <a:buSzPct val="90000"/>
        <a:buFont typeface="Wingdings" pitchFamily="2" charset="2"/>
        <a:buChar char=""/>
        <a:tabLst/>
        <a:defRPr sz="1391" kern="1200" spc="0" baseline="0">
          <a:gradFill>
            <a:gsLst>
              <a:gs pos="1250">
                <a:schemeClr val="bg2"/>
              </a:gs>
              <a:gs pos="100000">
                <a:schemeClr val="bg2"/>
              </a:gs>
            </a:gsLst>
            <a:lin ang="5400000" scaled="0"/>
          </a:gradFill>
          <a:latin typeface="+mn-lt"/>
          <a:ea typeface="+mn-ea"/>
          <a:cs typeface="+mn-cs"/>
        </a:defRPr>
      </a:lvl4pPr>
      <a:lvl5pPr marL="872459" marR="0" indent="-156624" algn="l" defTabSz="635293" rtl="0" eaLnBrk="1" fontAlgn="auto" latinLnBrk="0" hangingPunct="1">
        <a:lnSpc>
          <a:spcPct val="90000"/>
        </a:lnSpc>
        <a:spcBef>
          <a:spcPct val="20000"/>
        </a:spcBef>
        <a:spcAft>
          <a:spcPts val="0"/>
        </a:spcAft>
        <a:buClrTx/>
        <a:buSzPct val="90000"/>
        <a:buFont typeface="Wingdings" pitchFamily="2" charset="2"/>
        <a:buChar char=""/>
        <a:tabLst>
          <a:tab pos="872459" algn="l"/>
        </a:tabLst>
        <a:defRPr sz="1391" kern="1200" spc="0" baseline="0">
          <a:gradFill>
            <a:gsLst>
              <a:gs pos="1250">
                <a:schemeClr val="bg2"/>
              </a:gs>
              <a:gs pos="100000">
                <a:schemeClr val="bg2"/>
              </a:gs>
            </a:gsLst>
            <a:lin ang="5400000" scaled="0"/>
          </a:gradFill>
          <a:latin typeface="+mn-lt"/>
          <a:ea typeface="+mn-ea"/>
          <a:cs typeface="+mn-cs"/>
        </a:defRPr>
      </a:lvl5pPr>
      <a:lvl6pPr marL="1747056" indent="-158823" algn="l" defTabSz="635293" rtl="0" eaLnBrk="1" latinLnBrk="0" hangingPunct="1">
        <a:spcBef>
          <a:spcPct val="20000"/>
        </a:spcBef>
        <a:buFont typeface="Arial" pitchFamily="34" charset="0"/>
        <a:buChar char="•"/>
        <a:defRPr sz="1391" kern="1200">
          <a:solidFill>
            <a:schemeClr val="tx1"/>
          </a:solidFill>
          <a:latin typeface="+mn-lt"/>
          <a:ea typeface="+mn-ea"/>
          <a:cs typeface="+mn-cs"/>
        </a:defRPr>
      </a:lvl6pPr>
      <a:lvl7pPr marL="2064702" indent="-158823" algn="l" defTabSz="635293" rtl="0" eaLnBrk="1" latinLnBrk="0" hangingPunct="1">
        <a:spcBef>
          <a:spcPct val="20000"/>
        </a:spcBef>
        <a:buFont typeface="Arial" pitchFamily="34" charset="0"/>
        <a:buChar char="•"/>
        <a:defRPr sz="1391" kern="1200">
          <a:solidFill>
            <a:schemeClr val="tx1"/>
          </a:solidFill>
          <a:latin typeface="+mn-lt"/>
          <a:ea typeface="+mn-ea"/>
          <a:cs typeface="+mn-cs"/>
        </a:defRPr>
      </a:lvl7pPr>
      <a:lvl8pPr marL="2382349" indent="-158823" algn="l" defTabSz="635293" rtl="0" eaLnBrk="1" latinLnBrk="0" hangingPunct="1">
        <a:spcBef>
          <a:spcPct val="20000"/>
        </a:spcBef>
        <a:buFont typeface="Arial" pitchFamily="34" charset="0"/>
        <a:buChar char="•"/>
        <a:defRPr sz="1391" kern="1200">
          <a:solidFill>
            <a:schemeClr val="tx1"/>
          </a:solidFill>
          <a:latin typeface="+mn-lt"/>
          <a:ea typeface="+mn-ea"/>
          <a:cs typeface="+mn-cs"/>
        </a:defRPr>
      </a:lvl8pPr>
      <a:lvl9pPr marL="2699996" indent="-158823" algn="l" defTabSz="635293" rtl="0" eaLnBrk="1" latinLnBrk="0" hangingPunct="1">
        <a:spcBef>
          <a:spcPct val="20000"/>
        </a:spcBef>
        <a:buFont typeface="Arial" pitchFamily="34" charset="0"/>
        <a:buChar char="•"/>
        <a:defRPr sz="1391" kern="1200">
          <a:solidFill>
            <a:schemeClr val="tx1"/>
          </a:solidFill>
          <a:latin typeface="+mn-lt"/>
          <a:ea typeface="+mn-ea"/>
          <a:cs typeface="+mn-cs"/>
        </a:defRPr>
      </a:lvl9pPr>
    </p:bodyStyle>
    <p:otherStyle>
      <a:defPPr>
        <a:defRPr lang="en-US"/>
      </a:defPPr>
      <a:lvl1pPr marL="0" algn="l" defTabSz="635293" rtl="0" eaLnBrk="1" latinLnBrk="0" hangingPunct="1">
        <a:defRPr sz="1251" kern="1200">
          <a:solidFill>
            <a:schemeClr val="tx1"/>
          </a:solidFill>
          <a:latin typeface="+mn-lt"/>
          <a:ea typeface="+mn-ea"/>
          <a:cs typeface="+mn-cs"/>
        </a:defRPr>
      </a:lvl1pPr>
      <a:lvl2pPr marL="317647" algn="l" defTabSz="635293" rtl="0" eaLnBrk="1" latinLnBrk="0" hangingPunct="1">
        <a:defRPr sz="1251" kern="1200">
          <a:solidFill>
            <a:schemeClr val="tx1"/>
          </a:solidFill>
          <a:latin typeface="+mn-lt"/>
          <a:ea typeface="+mn-ea"/>
          <a:cs typeface="+mn-cs"/>
        </a:defRPr>
      </a:lvl2pPr>
      <a:lvl3pPr marL="635293" algn="l" defTabSz="635293" rtl="0" eaLnBrk="1" latinLnBrk="0" hangingPunct="1">
        <a:defRPr sz="1251" kern="1200">
          <a:solidFill>
            <a:schemeClr val="tx1"/>
          </a:solidFill>
          <a:latin typeface="+mn-lt"/>
          <a:ea typeface="+mn-ea"/>
          <a:cs typeface="+mn-cs"/>
        </a:defRPr>
      </a:lvl3pPr>
      <a:lvl4pPr marL="952940" algn="l" defTabSz="635293" rtl="0" eaLnBrk="1" latinLnBrk="0" hangingPunct="1">
        <a:defRPr sz="1251" kern="1200">
          <a:solidFill>
            <a:schemeClr val="tx1"/>
          </a:solidFill>
          <a:latin typeface="+mn-lt"/>
          <a:ea typeface="+mn-ea"/>
          <a:cs typeface="+mn-cs"/>
        </a:defRPr>
      </a:lvl4pPr>
      <a:lvl5pPr marL="1270587" algn="l" defTabSz="635293" rtl="0" eaLnBrk="1" latinLnBrk="0" hangingPunct="1">
        <a:defRPr sz="1251" kern="1200">
          <a:solidFill>
            <a:schemeClr val="tx1"/>
          </a:solidFill>
          <a:latin typeface="+mn-lt"/>
          <a:ea typeface="+mn-ea"/>
          <a:cs typeface="+mn-cs"/>
        </a:defRPr>
      </a:lvl5pPr>
      <a:lvl6pPr marL="1588232" algn="l" defTabSz="635293" rtl="0" eaLnBrk="1" latinLnBrk="0" hangingPunct="1">
        <a:defRPr sz="1251" kern="1200">
          <a:solidFill>
            <a:schemeClr val="tx1"/>
          </a:solidFill>
          <a:latin typeface="+mn-lt"/>
          <a:ea typeface="+mn-ea"/>
          <a:cs typeface="+mn-cs"/>
        </a:defRPr>
      </a:lvl6pPr>
      <a:lvl7pPr marL="1905879" algn="l" defTabSz="635293" rtl="0" eaLnBrk="1" latinLnBrk="0" hangingPunct="1">
        <a:defRPr sz="1251" kern="1200">
          <a:solidFill>
            <a:schemeClr val="tx1"/>
          </a:solidFill>
          <a:latin typeface="+mn-lt"/>
          <a:ea typeface="+mn-ea"/>
          <a:cs typeface="+mn-cs"/>
        </a:defRPr>
      </a:lvl7pPr>
      <a:lvl8pPr marL="2223526" algn="l" defTabSz="635293" rtl="0" eaLnBrk="1" latinLnBrk="0" hangingPunct="1">
        <a:defRPr sz="1251" kern="1200">
          <a:solidFill>
            <a:schemeClr val="tx1"/>
          </a:solidFill>
          <a:latin typeface="+mn-lt"/>
          <a:ea typeface="+mn-ea"/>
          <a:cs typeface="+mn-cs"/>
        </a:defRPr>
      </a:lvl8pPr>
      <a:lvl9pPr marL="2541173" algn="l" defTabSz="635293" rtl="0" eaLnBrk="1" latinLnBrk="0" hangingPunct="1">
        <a:defRPr sz="125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orient="horz" pos="504">
          <p15:clr>
            <a:srgbClr val="F26B43"/>
          </p15:clr>
        </p15:guide>
        <p15:guide id="3" orient="horz" pos="6192">
          <p15:clr>
            <a:srgbClr val="F26B43"/>
          </p15:clr>
        </p15:guide>
        <p15:guide id="4" pos="9648">
          <p15:clr>
            <a:srgbClr val="F26B43"/>
          </p15:clr>
        </p15:guide>
        <p15:guide id="5" orient="horz" pos="864">
          <p15:clr>
            <a:srgbClr val="A4A3A4"/>
          </p15:clr>
        </p15:guide>
        <p15:guide id="6" orient="horz" pos="1584">
          <p15:clr>
            <a:srgbClr val="A4A3A4"/>
          </p15:clr>
        </p15:guide>
        <p15:guide id="7" orient="horz" pos="2304">
          <p15:clr>
            <a:srgbClr val="A4A3A4"/>
          </p15:clr>
        </p15:guide>
        <p15:guide id="8" orient="horz" pos="3024">
          <p15:clr>
            <a:srgbClr val="A4A3A4"/>
          </p15:clr>
        </p15:guide>
        <p15:guide id="9" orient="horz" pos="3744">
          <p15:clr>
            <a:srgbClr val="A4A3A4"/>
          </p15:clr>
        </p15:guide>
        <p15:guide id="10" orient="horz" pos="4464">
          <p15:clr>
            <a:srgbClr val="A4A3A4"/>
          </p15:clr>
        </p15:guide>
        <p15:guide id="11" pos="864">
          <p15:clr>
            <a:srgbClr val="A4A3A4"/>
          </p15:clr>
        </p15:guide>
        <p15:guide id="12" pos="1584">
          <p15:clr>
            <a:srgbClr val="A4A3A4"/>
          </p15:clr>
        </p15:guide>
        <p15:guide id="13" pos="2304">
          <p15:clr>
            <a:srgbClr val="A4A3A4"/>
          </p15:clr>
        </p15:guide>
        <p15:guide id="14" pos="3024">
          <p15:clr>
            <a:srgbClr val="A4A3A4"/>
          </p15:clr>
        </p15:guide>
        <p15:guide id="15" pos="3744">
          <p15:clr>
            <a:srgbClr val="A4A3A4"/>
          </p15:clr>
        </p15:guide>
        <p15:guide id="16" pos="4464">
          <p15:clr>
            <a:srgbClr val="A4A3A4"/>
          </p15:clr>
        </p15:guide>
        <p15:guide id="17" pos="5184">
          <p15:clr>
            <a:srgbClr val="A4A3A4"/>
          </p15:clr>
        </p15:guide>
        <p15:guide id="18" pos="5904">
          <p15:clr>
            <a:srgbClr val="A4A3A4"/>
          </p15:clr>
        </p15:guide>
        <p15:guide id="19" pos="6624">
          <p15:clr>
            <a:srgbClr val="A4A3A4"/>
          </p15:clr>
        </p15:guide>
        <p15:guide id="20" pos="7344">
          <p15:clr>
            <a:srgbClr val="A4A3A4"/>
          </p15:clr>
        </p15:guide>
        <p15:guide id="21" pos="8064">
          <p15:clr>
            <a:srgbClr val="A4A3A4"/>
          </p15:clr>
        </p15:guide>
        <p15:guide id="22" pos="8784">
          <p15:clr>
            <a:srgbClr val="A4A3A4"/>
          </p15:clr>
        </p15:guide>
        <p15:guide id="23" orient="horz" pos="5184">
          <p15:clr>
            <a:srgbClr val="A4A3A4"/>
          </p15:clr>
        </p15:guide>
        <p15:guide id="24" orient="horz" pos="5904">
          <p15:clr>
            <a:srgbClr val="A4A3A4"/>
          </p15:clr>
        </p15:guide>
        <p15:guide id="25" orient="horz" pos="4128">
          <p15:clr>
            <a:srgbClr val="F26B43"/>
          </p15:clr>
        </p15:guide>
        <p15:guide id="26" pos="74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0109" y="226580"/>
            <a:ext cx="11804073" cy="102033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80109" y="1440873"/>
            <a:ext cx="11804073" cy="47360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80109"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Microsoft Operations - Confidential</a:t>
            </a:r>
          </a:p>
        </p:txBody>
      </p:sp>
      <p:sp>
        <p:nvSpPr>
          <p:cNvPr id="6" name="Slide Number Placeholder 5"/>
          <p:cNvSpPr>
            <a:spLocks noGrp="1"/>
          </p:cNvSpPr>
          <p:nvPr>
            <p:ph type="sldNum" sz="quarter" idx="4"/>
          </p:nvPr>
        </p:nvSpPr>
        <p:spPr>
          <a:xfrm>
            <a:off x="9240982"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3097F-8A2E-40CB-943C-944F9E8E4903}" type="slidenum">
              <a:rPr lang="en-US" smtClean="0"/>
              <a:t>‹#›</a:t>
            </a:fld>
            <a:endParaRPr lang="en-US"/>
          </a:p>
        </p:txBody>
      </p:sp>
    </p:spTree>
    <p:extLst>
      <p:ext uri="{BB962C8B-B14F-4D97-AF65-F5344CB8AC3E}">
        <p14:creationId xmlns:p14="http://schemas.microsoft.com/office/powerpoint/2010/main" val="272995719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5/31/2024</a:t>
            </a:fld>
            <a:endParaRPr lang="en-US" dirty="0"/>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3111630454"/>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table looking at a computer&#10;&#10;Description automatically generated">
            <a:extLst>
              <a:ext uri="{FF2B5EF4-FFF2-40B4-BE49-F238E27FC236}">
                <a16:creationId xmlns:a16="http://schemas.microsoft.com/office/drawing/2014/main" id="{0C321362-C46A-C441-92FE-5CA38D50E7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90"/>
          <a:stretch/>
        </p:blipFill>
        <p:spPr>
          <a:xfrm>
            <a:off x="4304714" y="0"/>
            <a:ext cx="7887286" cy="6858000"/>
          </a:xfrm>
          <a:prstGeom prst="rect">
            <a:avLst/>
          </a:prstGeom>
        </p:spPr>
      </p:pic>
      <p:pic>
        <p:nvPicPr>
          <p:cNvPr id="5" name="Picture 4" descr="affirmastudioslogo.png">
            <a:extLst>
              <a:ext uri="{FF2B5EF4-FFF2-40B4-BE49-F238E27FC236}">
                <a16:creationId xmlns:a16="http://schemas.microsoft.com/office/drawing/2014/main" id="{20326C36-59A7-47D3-AED1-67A522B17B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076" y="482517"/>
            <a:ext cx="1238770" cy="316440"/>
          </a:xfrm>
          <a:prstGeom prst="rect">
            <a:avLst/>
          </a:prstGeom>
        </p:spPr>
      </p:pic>
      <p:sp>
        <p:nvSpPr>
          <p:cNvPr id="6" name="Shape 1644">
            <a:extLst>
              <a:ext uri="{FF2B5EF4-FFF2-40B4-BE49-F238E27FC236}">
                <a16:creationId xmlns:a16="http://schemas.microsoft.com/office/drawing/2014/main" id="{6E01242C-4A07-4BE2-A260-48ADA3326C9E}"/>
              </a:ext>
            </a:extLst>
          </p:cNvPr>
          <p:cNvSpPr txBox="1">
            <a:spLocks/>
          </p:cNvSpPr>
          <p:nvPr/>
        </p:nvSpPr>
        <p:spPr bwMode="auto">
          <a:xfrm>
            <a:off x="387626" y="1799082"/>
            <a:ext cx="3686534" cy="2947690"/>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1800" b="1" i="0" u="none" strike="noStrike" kern="1200" cap="none" spc="0" normalizeH="0" baseline="0" noProof="0" dirty="0">
                <a:ln w="3175">
                  <a:noFill/>
                </a:ln>
                <a:solidFill>
                  <a:srgbClr val="FFFFFF"/>
                </a:solidFill>
                <a:effectLst/>
                <a:uLnTx/>
                <a:uFillTx/>
                <a:latin typeface="+mj-lt"/>
                <a:ea typeface="Segoe UI" panose="020B0502040204020203" pitchFamily="34" charset="0"/>
                <a:cs typeface="Segoe UI" panose="020B0502040204020203" pitchFamily="34" charset="0"/>
                <a:sym typeface="Calibri"/>
              </a:rPr>
              <a:t>Affirma Consulting </a:t>
            </a:r>
            <a:r>
              <a:rPr kumimoji="0" lang="en-US" sz="1800" i="0" u="none" strike="noStrike" kern="1200" cap="none" spc="0" normalizeH="0" baseline="0" noProof="0" dirty="0">
                <a:ln w="3175">
                  <a:noFill/>
                </a:ln>
                <a:solidFill>
                  <a:srgbClr val="FFFFFF"/>
                </a:solidFill>
                <a:effectLst/>
                <a:uLnTx/>
                <a:uFillTx/>
                <a:latin typeface="+mj-lt"/>
                <a:ea typeface="Segoe UI" panose="020B0502040204020203" pitchFamily="34" charset="0"/>
                <a:cs typeface="Segoe UI" panose="020B0502040204020203" pitchFamily="34" charset="0"/>
                <a:sym typeface="Calibri"/>
              </a:rPr>
              <a:t>|</a:t>
            </a:r>
            <a:r>
              <a:rPr kumimoji="0" lang="en-US" sz="1800" b="1" i="0" u="none" strike="noStrike" kern="1200" cap="none" spc="0" normalizeH="0" noProof="0" dirty="0">
                <a:ln w="3175">
                  <a:noFill/>
                </a:ln>
                <a:solidFill>
                  <a:srgbClr val="FFFFFF"/>
                </a:solidFill>
                <a:effectLst/>
                <a:uLnTx/>
                <a:uFillTx/>
                <a:latin typeface="+mj-lt"/>
                <a:ea typeface="Segoe UI" panose="020B0502040204020203" pitchFamily="34" charset="0"/>
                <a:cs typeface="Segoe UI" panose="020B0502040204020203" pitchFamily="34" charset="0"/>
                <a:sym typeface="Calibri"/>
              </a:rPr>
              <a:t> </a:t>
            </a:r>
            <a:r>
              <a:rPr lang="en-US" sz="1800" b="1" spc="0" dirty="0">
                <a:latin typeface="+mj-lt"/>
                <a:ea typeface="Segoe UI" panose="020B0502040204020203" pitchFamily="34" charset="0"/>
                <a:cs typeface="Segoe UI" panose="020B0502040204020203" pitchFamily="34" charset="0"/>
                <a:sym typeface="Calibri"/>
              </a:rPr>
              <a:t>Case Studies</a:t>
            </a:r>
            <a:endParaRPr kumimoji="0" lang="en-US" sz="1800" b="1" i="0" u="none" strike="noStrike" kern="1200" cap="none" spc="0" normalizeH="0" baseline="0" noProof="0" dirty="0">
              <a:ln w="3175">
                <a:noFill/>
              </a:ln>
              <a:solidFill>
                <a:srgbClr val="FFFFFF"/>
              </a:solidFill>
              <a:effectLst/>
              <a:uLnTx/>
              <a:uFillTx/>
              <a:latin typeface="+mj-lt"/>
              <a:ea typeface="Segoe UI" panose="020B0502040204020203" pitchFamily="34" charset="0"/>
              <a:cs typeface="Segoe UI" panose="020B0502040204020203" pitchFamily="34" charset="0"/>
              <a:sym typeface="Calibri"/>
            </a:endParaRPr>
          </a:p>
          <a:p>
            <a:endParaRPr lang="en-US" sz="1800" b="1" spc="0" dirty="0">
              <a:latin typeface="Segoe UI" panose="020B0502040204020203" pitchFamily="34" charset="0"/>
              <a:ea typeface="Segoe UI" panose="020B0502040204020203" pitchFamily="34" charset="0"/>
              <a:cs typeface="Segoe UI" panose="020B0502040204020203" pitchFamily="34" charset="0"/>
              <a:sym typeface="Calibri"/>
            </a:endParaRPr>
          </a:p>
          <a:p>
            <a:br>
              <a:rPr kumimoji="0" lang="en-US" sz="1800" b="1" i="0" u="none" strike="noStrike" kern="1200" cap="none" spc="0" normalizeH="0" baseline="0" noProof="0" dirty="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sym typeface="Calibri"/>
              </a:rPr>
            </a:br>
            <a:r>
              <a:rPr lang="en-US" sz="3600" dirty="0"/>
              <a:t>Microsoft:</a:t>
            </a:r>
          </a:p>
          <a:p>
            <a:r>
              <a:rPr lang="en-US" sz="3600" dirty="0"/>
              <a:t>Videos, Webinars and Webcasts</a:t>
            </a:r>
            <a:endParaRPr lang="en-US" sz="4200" dirty="0"/>
          </a:p>
        </p:txBody>
      </p:sp>
    </p:spTree>
    <p:extLst>
      <p:ext uri="{BB962C8B-B14F-4D97-AF65-F5344CB8AC3E}">
        <p14:creationId xmlns:p14="http://schemas.microsoft.com/office/powerpoint/2010/main" val="38170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descr="st">
            <a:extLst>
              <a:ext uri="{FF2B5EF4-FFF2-40B4-BE49-F238E27FC236}">
                <a16:creationId xmlns:a16="http://schemas.microsoft.com/office/drawing/2014/main" id="{3B8BB320-6414-4A78-8B7E-A5E6D21624B8}"/>
              </a:ext>
            </a:extLst>
          </p:cNvPr>
          <p:cNvSpPr/>
          <p:nvPr/>
        </p:nvSpPr>
        <p:spPr>
          <a:xfrm>
            <a:off x="586166" y="1023731"/>
            <a:ext cx="4372091" cy="5436704"/>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i="0" u="none" strike="noStrike" kern="1200" cap="none" spc="0" normalizeH="0" baseline="0" noProof="0" dirty="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Program</a:t>
            </a:r>
            <a:r>
              <a:rPr kumimoji="0" lang="en-US" sz="2800" i="0" u="none" strike="noStrike" kern="1200" cap="none" spc="0" normalizeH="0" noProof="0" dirty="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 Summary</a:t>
            </a:r>
            <a:r>
              <a:rPr kumimoji="0" lang="en-US" sz="2800" i="0" u="none" strike="noStrike" kern="1200" cap="none" spc="0" normalizeH="0" noProof="0" dirty="0">
                <a:ln>
                  <a:noFill/>
                </a:ln>
                <a:gradFill>
                  <a:gsLst>
                    <a:gs pos="36000">
                      <a:srgbClr val="0D0D0D"/>
                    </a:gs>
                    <a:gs pos="0">
                      <a:srgbClr val="0D0D0D"/>
                    </a:gs>
                  </a:gsLst>
                  <a:lin ang="3600000" scaled="0"/>
                </a:gradFill>
                <a:effectLst/>
                <a:uLnTx/>
                <a:uFillTx/>
                <a:latin typeface="Segoe UI"/>
                <a:cs typeface="Segoe UI" panose="020B0502040204020203" pitchFamily="34" charset="0"/>
              </a:rPr>
              <a:t>:</a:t>
            </a:r>
            <a:r>
              <a:rPr kumimoji="0" lang="en-US" sz="2800" i="0" u="none" strike="noStrike" kern="1200" cap="none" spc="0" normalizeH="0" baseline="0" noProof="0" dirty="0">
                <a:ln>
                  <a:noFill/>
                </a:ln>
                <a:gradFill>
                  <a:gsLst>
                    <a:gs pos="36000">
                      <a:srgbClr val="0D0D0D"/>
                    </a:gs>
                    <a:gs pos="0">
                      <a:srgbClr val="0D0D0D"/>
                    </a:gs>
                  </a:gsLst>
                  <a:lin ang="3600000" scaled="0"/>
                </a:gradFill>
                <a:effectLst/>
                <a:uLnTx/>
                <a:uFillTx/>
                <a:latin typeface="Segoe UI"/>
                <a:cs typeface="Segoe UI" panose="020B0502040204020203" pitchFamily="34" charset="0"/>
              </a:rPr>
              <a:t>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50" i="0" u="none" strike="noStrike" kern="1200" cap="none" spc="0" normalizeH="0" baseline="0" noProof="0" dirty="0">
              <a:ln>
                <a:noFill/>
              </a:ln>
              <a:solidFill>
                <a:schemeClr val="tx1"/>
              </a:solidFill>
              <a:effectLst/>
              <a:uLnTx/>
              <a:uFillTx/>
              <a:latin typeface="Segoe UI"/>
              <a:cs typeface="Segoe UI" panose="020B0502040204020203" pitchFamily="34" charset="0"/>
            </a:endParaRPr>
          </a:p>
          <a:p>
            <a:r>
              <a:rPr lang="en-US" dirty="0">
                <a:solidFill>
                  <a:schemeClr val="tx1"/>
                </a:solidFill>
                <a:latin typeface="Segoe UI Light" panose="020B0502040204020203" pitchFamily="34" charset="0"/>
                <a:cs typeface="Segoe UI Light" panose="020B0502040204020203" pitchFamily="34" charset="0"/>
              </a:rPr>
              <a:t>The Azure webinar series includes 10+ monthly webinars with topics spanning the breadth of Azure products and services. </a:t>
            </a:r>
          </a:p>
          <a:p>
            <a:endParaRPr lang="en-US" dirty="0">
              <a:solidFill>
                <a:schemeClr val="tx1"/>
              </a:solidFill>
              <a:latin typeface="Segoe UI Light" panose="020B0502040204020203" pitchFamily="34" charset="0"/>
              <a:cs typeface="Segoe UI Light" panose="020B0502040204020203" pitchFamily="34" charset="0"/>
            </a:endParaRPr>
          </a:p>
          <a:p>
            <a:r>
              <a:rPr lang="en-US" dirty="0">
                <a:solidFill>
                  <a:schemeClr val="tx1"/>
                </a:solidFill>
                <a:latin typeface="Segoe UI Light" panose="020B0502040204020203" pitchFamily="34" charset="0"/>
                <a:cs typeface="Segoe UI Light" panose="020B0502040204020203" pitchFamily="34" charset="0"/>
              </a:rPr>
              <a:t>These webinars support the Azure Global Engagement Programs (GEPs) and are designed to: drive engagement with known leads and move customers through the funnel, contributing to down funnel outcomes.</a:t>
            </a:r>
            <a:r>
              <a:rPr kumimoji="0" lang="en-US" i="0" u="none" strike="noStrike" kern="1200" cap="none" spc="0" normalizeH="0" noProof="0" dirty="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 </a:t>
            </a:r>
          </a:p>
          <a:p>
            <a:endParaRPr lang="en-US" baseline="0" dirty="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endParaRPr>
          </a:p>
          <a:p>
            <a:r>
              <a:rPr lang="en-US" dirty="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rPr>
              <a:t>This program currently includes 10 GEPs and typical monthly execution of 8-12 webinars.</a:t>
            </a:r>
            <a:endParaRPr kumimoji="0" lang="en-US" i="0" u="none" strike="noStrike" kern="1200" cap="none" spc="0" normalizeH="0" baseline="0" noProof="0" dirty="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0FE633-C4E0-4C18-A16F-EC139A060C73}"/>
              </a:ext>
            </a:extLst>
          </p:cNvPr>
          <p:cNvSpPr txBox="1"/>
          <p:nvPr/>
        </p:nvSpPr>
        <p:spPr>
          <a:xfrm>
            <a:off x="5052541" y="3564994"/>
            <a:ext cx="6640032" cy="2888598"/>
          </a:xfrm>
          <a:prstGeom prst="rect">
            <a:avLst/>
          </a:prstGeom>
          <a:solidFill>
            <a:schemeClr val="accent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anchor="ctr" anchorCtr="0">
            <a:noAutofit/>
          </a:bodyPr>
          <a:lstStyle>
            <a:defPPr>
              <a:defRPr lang="en-US"/>
            </a:defPPr>
            <a:lvl1pPr defTabSz="914396">
              <a:defRPr sz="1200" b="1">
                <a:gradFill>
                  <a:gsLst>
                    <a:gs pos="0">
                      <a:srgbClr val="EAEAEA">
                        <a:lumMod val="25000"/>
                      </a:srgbClr>
                    </a:gs>
                    <a:gs pos="100000">
                      <a:srgbClr val="EAEAEA">
                        <a:lumMod val="2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endParaRPr lang="en-US" sz="1600" b="0" dirty="0">
              <a:gradFill>
                <a:gsLst>
                  <a:gs pos="36000">
                    <a:srgbClr val="FFFFFF"/>
                  </a:gs>
                  <a:gs pos="0">
                    <a:srgbClr val="FFFFFF"/>
                  </a:gs>
                </a:gsLst>
                <a:lin ang="3600000" scaled="0"/>
              </a:gra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600" b="0" dirty="0">
                <a:gradFill>
                  <a:gsLst>
                    <a:gs pos="36000">
                      <a:srgbClr val="FFFFFF"/>
                    </a:gs>
                    <a:gs pos="0">
                      <a:srgbClr val="FFFFFF"/>
                    </a:gs>
                  </a:gsLst>
                  <a:lin ang="3600000" scaled="0"/>
                </a:gradFill>
                <a:latin typeface="+mn-lt"/>
                <a:cs typeface="Segoe UI Light" panose="020B0502040204020203" pitchFamily="34" charset="0"/>
              </a:rPr>
              <a:t>The participants attending Azure webinar series events have </a:t>
            </a:r>
            <a:r>
              <a:rPr lang="en-US" sz="1600" dirty="0">
                <a:gradFill>
                  <a:gsLst>
                    <a:gs pos="36000">
                      <a:srgbClr val="FFFFFF"/>
                    </a:gs>
                    <a:gs pos="0">
                      <a:srgbClr val="FFFFFF"/>
                    </a:gs>
                  </a:gsLst>
                  <a:lin ang="3600000" scaled="0"/>
                </a:gradFill>
                <a:latin typeface="+mn-lt"/>
                <a:cs typeface="Segoe UI Light" panose="020B0502040204020203" pitchFamily="34" charset="0"/>
              </a:rPr>
              <a:t>a high level of audience engagement </a:t>
            </a:r>
            <a:r>
              <a:rPr lang="en-US" sz="1600" b="0" dirty="0">
                <a:gradFill>
                  <a:gsLst>
                    <a:gs pos="36000">
                      <a:srgbClr val="FFFFFF"/>
                    </a:gs>
                    <a:gs pos="0">
                      <a:srgbClr val="FFFFFF"/>
                    </a:gs>
                  </a:gsLst>
                  <a:lin ang="3600000" scaled="0"/>
                </a:gradFill>
                <a:latin typeface="+mn-lt"/>
                <a:cs typeface="Segoe UI Light" panose="020B0502040204020203" pitchFamily="34" charset="0"/>
              </a:rPr>
              <a:t>which is measured by the following statistics: </a:t>
            </a:r>
          </a:p>
          <a:p>
            <a:pPr marL="742950" lvl="1" indent="-285750">
              <a:spcAft>
                <a:spcPts val="1200"/>
              </a:spcAft>
              <a:buFont typeface="Wingdings" panose="05000000000000000000" pitchFamily="2" charset="2"/>
              <a:buChar char="ü"/>
              <a:defRPr/>
            </a:pPr>
            <a:r>
              <a:rPr kumimoji="0" lang="en-US" sz="1400" b="1" i="0" u="none" strike="noStrike" kern="1200" cap="none" spc="0" normalizeH="0" baseline="0" noProof="0" dirty="0">
                <a:ln>
                  <a:noFill/>
                </a:ln>
                <a:gradFill>
                  <a:gsLst>
                    <a:gs pos="36000">
                      <a:srgbClr val="FFFFFF"/>
                    </a:gs>
                    <a:gs pos="0">
                      <a:srgbClr val="FFFFFF"/>
                    </a:gs>
                  </a:gsLst>
                  <a:lin ang="3600000" scaled="0"/>
                </a:gradFill>
                <a:effectLst/>
                <a:uLnTx/>
                <a:uFillTx/>
                <a:latin typeface="Segoe UI Light" panose="020B0502040204020203" pitchFamily="34" charset="0"/>
                <a:cs typeface="Segoe UI Light" panose="020B0502040204020203" pitchFamily="34" charset="0"/>
              </a:rPr>
              <a:t>44,000+</a:t>
            </a:r>
            <a:r>
              <a:rPr kumimoji="0" lang="en-US" sz="1400" b="1" i="0" u="none" strike="noStrike" kern="1200" cap="none" spc="0" normalizeH="0" noProof="0" dirty="0">
                <a:ln>
                  <a:noFill/>
                </a:ln>
                <a:gradFill>
                  <a:gsLst>
                    <a:gs pos="36000">
                      <a:srgbClr val="FFFFFF"/>
                    </a:gs>
                    <a:gs pos="0">
                      <a:srgbClr val="FFFFFF"/>
                    </a:gs>
                  </a:gsLst>
                  <a:lin ang="3600000" scaled="0"/>
                </a:gradFill>
                <a:effectLst/>
                <a:uLnTx/>
                <a:uFillTx/>
                <a:latin typeface="Segoe UI Light" panose="020B0502040204020203" pitchFamily="34" charset="0"/>
                <a:cs typeface="Segoe UI Light" panose="020B0502040204020203" pitchFamily="34" charset="0"/>
              </a:rPr>
              <a:t> unique clicks to resources provided on the webinar console, effectively moving customers through the funnel</a:t>
            </a:r>
          </a:p>
          <a:p>
            <a:pPr marL="742950" lvl="1" indent="-285750">
              <a:spcAft>
                <a:spcPts val="1200"/>
              </a:spcAft>
              <a:buFont typeface="Wingdings" panose="05000000000000000000" pitchFamily="2" charset="2"/>
              <a:buChar char="ü"/>
              <a:defRPr/>
            </a:pPr>
            <a:r>
              <a:rPr lang="en-US" sz="1400" b="1" dirty="0">
                <a:gradFill>
                  <a:gsLst>
                    <a:gs pos="36000">
                      <a:srgbClr val="FFFFFF"/>
                    </a:gs>
                    <a:gs pos="0">
                      <a:srgbClr val="FFFFFF"/>
                    </a:gs>
                  </a:gsLst>
                  <a:lin ang="3600000" scaled="0"/>
                </a:gradFill>
                <a:latin typeface="Segoe UI Light" panose="020B0502040204020203" pitchFamily="34" charset="0"/>
                <a:cs typeface="Segoe UI Light" panose="020B0502040204020203" pitchFamily="34" charset="0"/>
              </a:rPr>
              <a:t>13,000+ survey responses submitted</a:t>
            </a:r>
          </a:p>
          <a:p>
            <a:pPr marL="742950" lvl="1" indent="-285750">
              <a:spcAft>
                <a:spcPts val="1200"/>
              </a:spcAft>
              <a:buFont typeface="Wingdings" panose="05000000000000000000" pitchFamily="2" charset="2"/>
              <a:buChar char="ü"/>
              <a:defRPr/>
            </a:pPr>
            <a:r>
              <a:rPr kumimoji="0" lang="en-US" sz="1400" b="1" i="0" u="none" strike="noStrike" kern="1200" cap="none" spc="0" normalizeH="0" noProof="0" dirty="0">
                <a:ln>
                  <a:noFill/>
                </a:ln>
                <a:gradFill>
                  <a:gsLst>
                    <a:gs pos="36000">
                      <a:srgbClr val="FFFFFF"/>
                    </a:gs>
                    <a:gs pos="0">
                      <a:srgbClr val="FFFFFF"/>
                    </a:gs>
                  </a:gsLst>
                  <a:lin ang="3600000" scaled="0"/>
                </a:gradFill>
                <a:effectLst/>
                <a:uLnTx/>
                <a:uFillTx/>
                <a:latin typeface="Segoe UI Light" panose="020B0502040204020203" pitchFamily="34" charset="0"/>
                <a:cs typeface="Segoe UI Light" panose="020B0502040204020203" pitchFamily="34" charset="0"/>
              </a:rPr>
              <a:t>9,000+ questions asked</a:t>
            </a:r>
          </a:p>
          <a:p>
            <a:pPr marL="742950" lvl="1" indent="-285750">
              <a:spcAft>
                <a:spcPts val="1200"/>
              </a:spcAft>
              <a:buFont typeface="Wingdings" panose="05000000000000000000" pitchFamily="2" charset="2"/>
              <a:buChar char="ü"/>
              <a:defRPr/>
            </a:pPr>
            <a:r>
              <a:rPr lang="en-US" sz="1400" b="1" noProof="0" dirty="0">
                <a:gradFill>
                  <a:gsLst>
                    <a:gs pos="36000">
                      <a:srgbClr val="FFFFFF"/>
                    </a:gs>
                    <a:gs pos="0">
                      <a:srgbClr val="FFFFFF"/>
                    </a:gs>
                  </a:gsLst>
                  <a:lin ang="3600000" scaled="0"/>
                </a:gradFill>
                <a:latin typeface="Segoe UI Light" panose="020B0502040204020203" pitchFamily="34" charset="0"/>
                <a:cs typeface="Segoe UI Light" panose="020B0502040204020203" pitchFamily="34" charset="0"/>
              </a:rPr>
              <a:t>Average live duration: 53 minutes (average webinar is 60 minutes)</a:t>
            </a:r>
          </a:p>
          <a:p>
            <a:pPr marL="742950" lvl="1" indent="-285750">
              <a:spcAft>
                <a:spcPts val="1200"/>
              </a:spcAft>
              <a:buFont typeface="Wingdings" panose="05000000000000000000" pitchFamily="2" charset="2"/>
              <a:buChar char="ü"/>
              <a:defRPr/>
            </a:pPr>
            <a:endParaRPr kumimoji="0" lang="en-US" sz="1600" b="0" i="0" u="none" strike="noStrike" kern="1200" cap="none" spc="0" normalizeH="0" noProof="0" dirty="0">
              <a:ln>
                <a:noFill/>
              </a:ln>
              <a:gradFill>
                <a:gsLst>
                  <a:gs pos="36000">
                    <a:srgbClr val="FFFFFF"/>
                  </a:gs>
                  <a:gs pos="0">
                    <a:srgbClr val="FFFFFF"/>
                  </a:gs>
                </a:gsLst>
                <a:lin ang="3600000" scaled="0"/>
              </a:gradFill>
              <a:effectLst/>
              <a:uLnTx/>
              <a:uFillTx/>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gradFill>
                <a:gsLst>
                  <a:gs pos="36000">
                    <a:srgbClr val="FFFFFF"/>
                  </a:gs>
                  <a:gs pos="0">
                    <a:srgbClr val="FFFFFF"/>
                  </a:gs>
                </a:gsLst>
                <a:lin ang="3600000" scaled="0"/>
              </a:gra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D5176FBE-4AEA-49AF-BE9F-AB92DB0B1EBA}"/>
              </a:ext>
            </a:extLst>
          </p:cNvPr>
          <p:cNvGrpSpPr/>
          <p:nvPr/>
        </p:nvGrpSpPr>
        <p:grpSpPr>
          <a:xfrm>
            <a:off x="5052541" y="1023731"/>
            <a:ext cx="2119704" cy="2447553"/>
            <a:chOff x="2778992" y="1263998"/>
            <a:chExt cx="2119704" cy="2211450"/>
          </a:xfrm>
        </p:grpSpPr>
        <p:sp>
          <p:nvSpPr>
            <p:cNvPr id="20" name="Rectangle 19">
              <a:extLst>
                <a:ext uri="{FF2B5EF4-FFF2-40B4-BE49-F238E27FC236}">
                  <a16:creationId xmlns:a16="http://schemas.microsoft.com/office/drawing/2014/main" id="{45D71FF0-DF1D-4CE0-B60C-B43E3BAE60C0}"/>
                </a:ext>
              </a:extLst>
            </p:cNvPr>
            <p:cNvSpPr/>
            <p:nvPr/>
          </p:nvSpPr>
          <p:spPr>
            <a:xfrm>
              <a:off x="2778992" y="1263998"/>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61C6FB52-77B4-4C18-8805-6CD9A87867C3}"/>
                </a:ext>
              </a:extLst>
            </p:cNvPr>
            <p:cNvSpPr/>
            <p:nvPr/>
          </p:nvSpPr>
          <p:spPr>
            <a:xfrm>
              <a:off x="2880948" y="2148466"/>
              <a:ext cx="178852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259CD8C1-F1E8-4CC2-B83F-4D201D591819}"/>
                </a:ext>
              </a:extLst>
            </p:cNvPr>
            <p:cNvSpPr/>
            <p:nvPr/>
          </p:nvSpPr>
          <p:spPr>
            <a:xfrm>
              <a:off x="2880948" y="1849644"/>
              <a:ext cx="31130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 </a:t>
              </a:r>
            </a:p>
          </p:txBody>
        </p:sp>
      </p:grpSp>
      <p:grpSp>
        <p:nvGrpSpPr>
          <p:cNvPr id="3" name="Group 2">
            <a:extLst>
              <a:ext uri="{FF2B5EF4-FFF2-40B4-BE49-F238E27FC236}">
                <a16:creationId xmlns:a16="http://schemas.microsoft.com/office/drawing/2014/main" id="{16AF69A9-97A0-400D-B8C6-ADF55B83AF7A}"/>
              </a:ext>
            </a:extLst>
          </p:cNvPr>
          <p:cNvGrpSpPr/>
          <p:nvPr/>
        </p:nvGrpSpPr>
        <p:grpSpPr>
          <a:xfrm>
            <a:off x="9528837" y="1036067"/>
            <a:ext cx="2119704" cy="2435217"/>
            <a:chOff x="2785226" y="1319088"/>
            <a:chExt cx="2119704" cy="2211450"/>
          </a:xfrm>
        </p:grpSpPr>
        <p:sp>
          <p:nvSpPr>
            <p:cNvPr id="18" name="Rectangle 17">
              <a:extLst>
                <a:ext uri="{FF2B5EF4-FFF2-40B4-BE49-F238E27FC236}">
                  <a16:creationId xmlns:a16="http://schemas.microsoft.com/office/drawing/2014/main" id="{E5D4F5B2-FD19-4A36-A601-8509A776ADE6}"/>
                </a:ext>
              </a:extLst>
            </p:cNvPr>
            <p:cNvSpPr/>
            <p:nvPr/>
          </p:nvSpPr>
          <p:spPr>
            <a:xfrm>
              <a:off x="2785226" y="1319088"/>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E3161423-9136-4F16-BC20-5514755BD391}"/>
                </a:ext>
              </a:extLst>
            </p:cNvPr>
            <p:cNvSpPr txBox="1"/>
            <p:nvPr/>
          </p:nvSpPr>
          <p:spPr>
            <a:xfrm>
              <a:off x="2880079" y="2396767"/>
              <a:ext cx="173905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a:t>
              </a:r>
            </a:p>
          </p:txBody>
        </p:sp>
        <p:sp>
          <p:nvSpPr>
            <p:cNvPr id="12" name="Rectangle 11">
              <a:extLst>
                <a:ext uri="{FF2B5EF4-FFF2-40B4-BE49-F238E27FC236}">
                  <a16:creationId xmlns:a16="http://schemas.microsoft.com/office/drawing/2014/main" id="{AA73AA94-78C4-46C7-8437-FDE674E8EF81}"/>
                </a:ext>
              </a:extLst>
            </p:cNvPr>
            <p:cNvSpPr/>
            <p:nvPr/>
          </p:nvSpPr>
          <p:spPr>
            <a:xfrm>
              <a:off x="2909354" y="1449146"/>
              <a:ext cx="187144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gradFill>
                    <a:gsLst>
                      <a:gs pos="0">
                        <a:srgbClr val="0078D4"/>
                      </a:gs>
                      <a:gs pos="100000">
                        <a:srgbClr val="0078D4"/>
                      </a:gs>
                    </a:gsLst>
                    <a:lin ang="5400000" scaled="0"/>
                  </a:gradFill>
                  <a:latin typeface="Segoe UI"/>
                </a:rPr>
                <a:t>Audience Satisfaction</a:t>
              </a:r>
              <a:r>
                <a:rPr kumimoji="0" lang="en-US"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 </a:t>
              </a:r>
              <a:endParaRPr kumimoji="0" lang="en-US" sz="2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EC6ADA35-BF77-4E77-B253-77FCB140E01C}"/>
              </a:ext>
            </a:extLst>
          </p:cNvPr>
          <p:cNvGrpSpPr/>
          <p:nvPr/>
        </p:nvGrpSpPr>
        <p:grpSpPr>
          <a:xfrm>
            <a:off x="7290689" y="1036067"/>
            <a:ext cx="2119704" cy="2447553"/>
            <a:chOff x="9539891" y="1289360"/>
            <a:chExt cx="2119704" cy="2211450"/>
          </a:xfrm>
        </p:grpSpPr>
        <p:sp>
          <p:nvSpPr>
            <p:cNvPr id="23" name="Rectangle 22">
              <a:extLst>
                <a:ext uri="{FF2B5EF4-FFF2-40B4-BE49-F238E27FC236}">
                  <a16:creationId xmlns:a16="http://schemas.microsoft.com/office/drawing/2014/main" id="{76E9264A-28A5-4954-87A4-16637379F1B6}"/>
                </a:ext>
              </a:extLst>
            </p:cNvPr>
            <p:cNvSpPr/>
            <p:nvPr/>
          </p:nvSpPr>
          <p:spPr>
            <a:xfrm>
              <a:off x="9539891" y="1289360"/>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0CEA795-008C-4B63-A140-2FCF5C411762}"/>
                </a:ext>
              </a:extLst>
            </p:cNvPr>
            <p:cNvSpPr/>
            <p:nvPr/>
          </p:nvSpPr>
          <p:spPr>
            <a:xfrm>
              <a:off x="9564610" y="2094242"/>
              <a:ext cx="206833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36000">
                        <a:srgbClr val="0D0D0D"/>
                      </a:gs>
                      <a:gs pos="0">
                        <a:srgbClr val="0D0D0D"/>
                      </a:gs>
                    </a:gsLst>
                    <a:lin ang="3600000" scaled="0"/>
                  </a:gradFill>
                  <a:latin typeface="Segoe UI"/>
                </a:rPr>
                <a:t>Monthly</a:t>
              </a:r>
              <a:r>
                <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 webinars are pre-recorded, edited and closed captioned by the Affirma team. Final execution is a  simulated live broadcast with live in console Q&amp;A.</a:t>
              </a:r>
            </a:p>
          </p:txBody>
        </p:sp>
        <p:sp>
          <p:nvSpPr>
            <p:cNvPr id="17" name="Rectangle 16">
              <a:extLst>
                <a:ext uri="{FF2B5EF4-FFF2-40B4-BE49-F238E27FC236}">
                  <a16:creationId xmlns:a16="http://schemas.microsoft.com/office/drawing/2014/main" id="{8FCD2072-2FAA-4AE9-9015-92322B45006C}"/>
                </a:ext>
              </a:extLst>
            </p:cNvPr>
            <p:cNvSpPr/>
            <p:nvPr/>
          </p:nvSpPr>
          <p:spPr>
            <a:xfrm>
              <a:off x="9593588" y="1386356"/>
              <a:ext cx="193107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gradFill>
                    <a:gsLst>
                      <a:gs pos="0">
                        <a:srgbClr val="0078D4"/>
                      </a:gs>
                      <a:gs pos="100000">
                        <a:srgbClr val="0078D4"/>
                      </a:gs>
                    </a:gsLst>
                    <a:lin ang="5400000" scaled="0"/>
                  </a:gradFill>
                  <a:latin typeface="Segoe UI"/>
                </a:rPr>
                <a:t>Webinar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gradFill>
                    <a:gsLst>
                      <a:gs pos="0">
                        <a:srgbClr val="0078D4"/>
                      </a:gs>
                      <a:gs pos="100000">
                        <a:srgbClr val="0078D4"/>
                      </a:gs>
                    </a:gsLst>
                    <a:lin ang="5400000" scaled="0"/>
                  </a:gradFill>
                  <a:latin typeface="Segoe UI"/>
                </a:rPr>
                <a:t>Execution</a:t>
              </a:r>
              <a:endParaRPr kumimoji="0" lang="en-US" sz="20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sp>
        <p:nvSpPr>
          <p:cNvPr id="24" name="Shape 1644">
            <a:extLst>
              <a:ext uri="{FF2B5EF4-FFF2-40B4-BE49-F238E27FC236}">
                <a16:creationId xmlns:a16="http://schemas.microsoft.com/office/drawing/2014/main" id="{23825203-DDF5-FB44-A0D3-9D15EF6D4E27}"/>
              </a:ext>
            </a:extLst>
          </p:cNvPr>
          <p:cNvSpPr txBox="1">
            <a:spLocks/>
          </p:cNvSpPr>
          <p:nvPr/>
        </p:nvSpPr>
        <p:spPr bwMode="auto">
          <a:xfrm>
            <a:off x="381852" y="203916"/>
            <a:ext cx="11263703" cy="8816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lang="en-US" sz="3400" dirty="0">
                <a:solidFill>
                  <a:schemeClr val="tx1"/>
                </a:solidFill>
                <a:latin typeface="Segoe UI Light" panose="020B0502040204020203" pitchFamily="34" charset="0"/>
                <a:cs typeface="Segoe UI Light" panose="020B0502040204020203" pitchFamily="34" charset="0"/>
              </a:rPr>
              <a:t>Case Study: Azure Webinar Series</a:t>
            </a:r>
          </a:p>
        </p:txBody>
      </p:sp>
      <p:sp>
        <p:nvSpPr>
          <p:cNvPr id="19" name="Rectangle 18">
            <a:extLst>
              <a:ext uri="{FF2B5EF4-FFF2-40B4-BE49-F238E27FC236}">
                <a16:creationId xmlns:a16="http://schemas.microsoft.com/office/drawing/2014/main" id="{412784A8-A809-4D86-BC4D-B1CA7594A9C3}"/>
              </a:ext>
            </a:extLst>
          </p:cNvPr>
          <p:cNvSpPr/>
          <p:nvPr/>
        </p:nvSpPr>
        <p:spPr>
          <a:xfrm>
            <a:off x="5156497" y="1181207"/>
            <a:ext cx="211970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gradFill>
                  <a:gsLst>
                    <a:gs pos="0">
                      <a:srgbClr val="0078D4"/>
                    </a:gs>
                    <a:gs pos="100000">
                      <a:srgbClr val="0078D4"/>
                    </a:gs>
                  </a:gsLst>
                  <a:lin ang="5400000" scaled="0"/>
                </a:gradFill>
                <a:latin typeface="Segoe UI"/>
              </a:rPr>
              <a:t>Webinars completed</a:t>
            </a:r>
          </a:p>
        </p:txBody>
      </p:sp>
      <p:sp>
        <p:nvSpPr>
          <p:cNvPr id="21" name="Rectangle 20">
            <a:extLst>
              <a:ext uri="{FF2B5EF4-FFF2-40B4-BE49-F238E27FC236}">
                <a16:creationId xmlns:a16="http://schemas.microsoft.com/office/drawing/2014/main" id="{AF6A2961-36EE-4B2F-B36B-62690025296B}"/>
              </a:ext>
            </a:extLst>
          </p:cNvPr>
          <p:cNvSpPr/>
          <p:nvPr/>
        </p:nvSpPr>
        <p:spPr>
          <a:xfrm>
            <a:off x="5112156" y="2077052"/>
            <a:ext cx="2068333"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gradFill>
                  <a:gsLst>
                    <a:gs pos="36000">
                      <a:srgbClr val="0D0D0D"/>
                    </a:gs>
                    <a:gs pos="0">
                      <a:srgbClr val="0D0D0D"/>
                    </a:gs>
                  </a:gsLst>
                  <a:lin ang="3600000" scaled="0"/>
                </a:gradFill>
                <a:latin typeface="Segoe UI"/>
              </a:rPr>
              <a:t>150+ </a:t>
            </a:r>
            <a:r>
              <a:rPr lang="en-US" sz="1200">
                <a:gradFill>
                  <a:gsLst>
                    <a:gs pos="36000">
                      <a:srgbClr val="0D0D0D"/>
                    </a:gs>
                    <a:gs pos="0">
                      <a:srgbClr val="0D0D0D"/>
                    </a:gs>
                  </a:gsLst>
                  <a:lin ang="3600000" scaled="0"/>
                </a:gradFill>
                <a:latin typeface="Segoe UI"/>
              </a:rPr>
              <a:t>webinars completed in FY18 and FY19 to date. The </a:t>
            </a:r>
            <a:r>
              <a:rPr lang="en-US" sz="1200" b="1">
                <a:gradFill>
                  <a:gsLst>
                    <a:gs pos="36000">
                      <a:srgbClr val="0D0D0D"/>
                    </a:gs>
                    <a:gs pos="0">
                      <a:srgbClr val="0D0D0D"/>
                    </a:gs>
                  </a:gsLst>
                  <a:lin ang="3600000" scaled="0"/>
                </a:gradFill>
                <a:latin typeface="Segoe UI"/>
              </a:rPr>
              <a:t>program averaged 9 webinars per month </a:t>
            </a:r>
            <a:r>
              <a:rPr lang="en-US" sz="1200">
                <a:gradFill>
                  <a:gsLst>
                    <a:gs pos="36000">
                      <a:srgbClr val="0D0D0D"/>
                    </a:gs>
                    <a:gs pos="0">
                      <a:srgbClr val="0D0D0D"/>
                    </a:gs>
                  </a:gsLst>
                  <a:lin ang="3600000" scaled="0"/>
                </a:gradFill>
                <a:latin typeface="Segoe UI"/>
              </a:rPr>
              <a:t>across a total of 10 GEPs.</a:t>
            </a:r>
            <a:endPar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2BE192AC-81F1-42D6-9581-046D88BFD781}"/>
              </a:ext>
            </a:extLst>
          </p:cNvPr>
          <p:cNvSpPr/>
          <p:nvPr/>
        </p:nvSpPr>
        <p:spPr>
          <a:xfrm>
            <a:off x="9578721" y="1850385"/>
            <a:ext cx="201993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Attendees responding to the survey provided in the webinar console indicate an </a:t>
            </a:r>
            <a:r>
              <a:rPr kumimoji="0" lang="en-US" sz="1200" b="1"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87% average </a:t>
            </a:r>
            <a:r>
              <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satisfaction rate with the webinar content.  </a:t>
            </a:r>
          </a:p>
        </p:txBody>
      </p:sp>
      <p:pic>
        <p:nvPicPr>
          <p:cNvPr id="25" name="Picture 24">
            <a:extLst>
              <a:ext uri="{FF2B5EF4-FFF2-40B4-BE49-F238E27FC236}">
                <a16:creationId xmlns:a16="http://schemas.microsoft.com/office/drawing/2014/main" id="{A540656B-091A-F74F-A4D6-5B9F402AC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spTree>
    <p:extLst>
      <p:ext uri="{BB962C8B-B14F-4D97-AF65-F5344CB8AC3E}">
        <p14:creationId xmlns:p14="http://schemas.microsoft.com/office/powerpoint/2010/main" val="973841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1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0-#ppt_w/2"/>
                                          </p:val>
                                        </p:tav>
                                        <p:tav tm="100000">
                                          <p:val>
                                            <p:strVal val="#ppt_x"/>
                                          </p:val>
                                        </p:tav>
                                      </p:tavLst>
                                    </p:anim>
                                    <p:anim calcmode="lin" valueType="num">
                                      <p:cBhvr additive="base">
                                        <p:cTn id="16" dur="10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1+#ppt_w/2"/>
                                          </p:val>
                                        </p:tav>
                                        <p:tav tm="100000">
                                          <p:val>
                                            <p:strVal val="#ppt_x"/>
                                          </p:val>
                                        </p:tav>
                                      </p:tavLst>
                                    </p:anim>
                                    <p:anim calcmode="lin" valueType="num">
                                      <p:cBhvr additive="base">
                                        <p:cTn id="20"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99637D4-BDCC-4FE7-AC75-62636D1C333A}"/>
              </a:ext>
            </a:extLst>
          </p:cNvPr>
          <p:cNvSpPr/>
          <p:nvPr/>
        </p:nvSpPr>
        <p:spPr>
          <a:xfrm>
            <a:off x="7173249" y="1071227"/>
            <a:ext cx="2119704" cy="2584788"/>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C0707E85-15E4-436E-AAB8-55E9564066D1}"/>
              </a:ext>
            </a:extLst>
          </p:cNvPr>
          <p:cNvSpPr/>
          <p:nvPr/>
        </p:nvSpPr>
        <p:spPr>
          <a:xfrm>
            <a:off x="7322148" y="1175911"/>
            <a:ext cx="1873922" cy="16466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FY17 Pilot</a:t>
            </a:r>
          </a:p>
          <a:p>
            <a:pPr>
              <a:defRPr/>
            </a:pPr>
            <a:endParaRPr lang="en-US" sz="600">
              <a:latin typeface="Segoe UI Light" panose="020B0502040204020203" pitchFamily="34" charset="0"/>
              <a:cs typeface="Segoe UI Light" panose="020B0502040204020203" pitchFamily="34" charset="0"/>
            </a:endParaRPr>
          </a:p>
          <a:p>
            <a:pPr>
              <a:defRPr/>
            </a:pPr>
            <a:r>
              <a:rPr lang="en-US" sz="1100" err="1">
                <a:latin typeface="Segoe UI Light" panose="020B0502040204020203" pitchFamily="34" charset="0"/>
                <a:cs typeface="Segoe UI Light" panose="020B0502040204020203" pitchFamily="34" charset="0"/>
              </a:rPr>
              <a:t>Affirma</a:t>
            </a:r>
            <a:r>
              <a:rPr lang="en-US" sz="1100">
                <a:latin typeface="Segoe UI Light" panose="020B0502040204020203" pitchFamily="34" charset="0"/>
                <a:cs typeface="Segoe UI Light" panose="020B0502040204020203" pitchFamily="34" charset="0"/>
              </a:rPr>
              <a:t> was hired to help deploy and manage the pilot of this program in FY17 including A/B testing and business impact evaluation measured by conversion from trial and consumption.</a:t>
            </a:r>
            <a:endParaRPr kumimoji="0" lang="en-US" sz="11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24552D03-6304-417F-8933-84B202958375}"/>
              </a:ext>
            </a:extLst>
          </p:cNvPr>
          <p:cNvSpPr>
            <a:spLocks noGrp="1"/>
          </p:cNvSpPr>
          <p:nvPr>
            <p:ph type="title"/>
          </p:nvPr>
        </p:nvSpPr>
        <p:spPr>
          <a:xfrm>
            <a:off x="640487" y="379200"/>
            <a:ext cx="10833457" cy="492443"/>
          </a:xfrm>
        </p:spPr>
        <p:txBody>
          <a:bodyPr/>
          <a:lstStyle/>
          <a:p>
            <a:r>
              <a:rPr lang="en-US" b="0" dirty="0">
                <a:solidFill>
                  <a:schemeClr val="tx1"/>
                </a:solidFill>
                <a:latin typeface="Segoe UI Light" panose="020B0502040204020203" pitchFamily="34" charset="0"/>
                <a:cs typeface="Segoe UI Light" panose="020B0502040204020203" pitchFamily="34" charset="0"/>
              </a:rPr>
              <a:t>Case Study: Getting Started with Azure Live Demo </a:t>
            </a:r>
            <a:r>
              <a:rPr lang="en-US" sz="1800" b="0" dirty="0">
                <a:solidFill>
                  <a:schemeClr val="tx1"/>
                </a:solidFill>
                <a:latin typeface="Segoe UI Light" panose="020B0502040204020203" pitchFamily="34" charset="0"/>
                <a:cs typeface="Segoe UI Light" panose="020B0502040204020203" pitchFamily="34" charset="0"/>
              </a:rPr>
              <a:t>(FY17 – FY20)</a:t>
            </a:r>
            <a:endParaRPr lang="en-US" sz="3600" b="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0FE633-C4E0-4C18-A16F-EC139A060C73}"/>
              </a:ext>
            </a:extLst>
          </p:cNvPr>
          <p:cNvSpPr txBox="1"/>
          <p:nvPr/>
        </p:nvSpPr>
        <p:spPr>
          <a:xfrm>
            <a:off x="640487" y="1071227"/>
            <a:ext cx="6403827" cy="5363293"/>
          </a:xfrm>
          <a:prstGeom prst="rect">
            <a:avLst/>
          </a:prstGeom>
          <a:solidFill>
            <a:schemeClr val="accent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anchor="ctr" anchorCtr="0">
            <a:noAutofit/>
          </a:bodyPr>
          <a:lstStyle>
            <a:defPPr>
              <a:defRPr lang="en-US"/>
            </a:defPPr>
            <a:lvl1pPr defTabSz="914396">
              <a:defRPr sz="1200" b="1">
                <a:gradFill>
                  <a:gsLst>
                    <a:gs pos="0">
                      <a:srgbClr val="EAEAEA">
                        <a:lumMod val="25000"/>
                      </a:srgbClr>
                    </a:gs>
                    <a:gs pos="100000">
                      <a:srgbClr val="EAEAEA">
                        <a:lumMod val="2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400">
              <a:spcAft>
                <a:spcPts val="600"/>
              </a:spcAft>
              <a:defRPr/>
            </a:pPr>
            <a:endParaRPr lang="en-US" sz="2800" dirty="0">
              <a:solidFill>
                <a:schemeClr val="bg1"/>
              </a:solidFill>
              <a:latin typeface="Segoe UI Light" panose="020B0502040204020203" pitchFamily="34" charset="0"/>
              <a:cs typeface="Segoe UI Light" panose="020B0502040204020203" pitchFamily="34" charset="0"/>
            </a:endParaRPr>
          </a:p>
          <a:p>
            <a:pPr lvl="0" defTabSz="914400">
              <a:spcAft>
                <a:spcPts val="600"/>
              </a:spcAft>
              <a:defRPr/>
            </a:pPr>
            <a:r>
              <a:rPr lang="en-US" sz="2800" b="0" dirty="0">
                <a:solidFill>
                  <a:schemeClr val="bg1"/>
                </a:solidFill>
                <a:latin typeface="Segoe UI Light" panose="020B0502040204020203" pitchFamily="34" charset="0"/>
                <a:cs typeface="Segoe UI Light" panose="020B0502040204020203" pitchFamily="34" charset="0"/>
              </a:rPr>
              <a:t>Program History and Impact:</a:t>
            </a:r>
          </a:p>
          <a:p>
            <a:pPr lvl="0" defTabSz="914400">
              <a:spcAft>
                <a:spcPts val="600"/>
              </a:spcAft>
              <a:defRPr/>
            </a:pPr>
            <a:endParaRPr lang="en-US" sz="500" b="0" dirty="0">
              <a:solidFill>
                <a:schemeClr val="bg1"/>
              </a:solidFill>
              <a:latin typeface="Segoe UI Light" panose="020B0502040204020203" pitchFamily="34" charset="0"/>
              <a:cs typeface="Segoe UI Light" panose="020B0502040204020203" pitchFamily="34" charset="0"/>
            </a:endParaRPr>
          </a:p>
          <a:p>
            <a:pPr defTabSz="914400">
              <a:spcAft>
                <a:spcPts val="600"/>
              </a:spcAft>
              <a:defRPr/>
            </a:pPr>
            <a:r>
              <a:rPr lang="en-US" sz="1600" b="0" dirty="0">
                <a:solidFill>
                  <a:schemeClr val="bg1"/>
                </a:solidFill>
                <a:latin typeface="Segoe UI Light" panose="020B0502040204020203" pitchFamily="34" charset="0"/>
                <a:cs typeface="Segoe UI Light" panose="020B0502040204020203" pitchFamily="34" charset="0"/>
              </a:rPr>
              <a:t>Affirma was hired to assist in the development, planning and execution of the initial Getting Started pilot program. The goal of the pilot was to determine if attendance at a live Getting Started live webinar would lead to a positive impact on conversion from trial. Affirma has been managing the deployment of a now mature program used to drive over 20,000 live attendees in the past two fiscal years.</a:t>
            </a:r>
          </a:p>
          <a:p>
            <a:pPr defTabSz="914400">
              <a:spcAft>
                <a:spcPts val="600"/>
              </a:spcAft>
              <a:defRPr/>
            </a:pPr>
            <a:endParaRPr lang="en-US" sz="1600" b="0" dirty="0">
              <a:solidFill>
                <a:schemeClr val="bg1"/>
              </a:solidFill>
              <a:latin typeface="Segoe UI Light" panose="020B0502040204020203" pitchFamily="34" charset="0"/>
              <a:cs typeface="Segoe UI Light" panose="020B0502040204020203" pitchFamily="34" charset="0"/>
            </a:endParaRPr>
          </a:p>
          <a:p>
            <a:pPr marL="285750" lvl="0" indent="-285750" defTabSz="914400">
              <a:spcAft>
                <a:spcPts val="600"/>
              </a:spcAft>
              <a:buFont typeface="Wingdings" panose="05000000000000000000" pitchFamily="2" charset="2"/>
              <a:buChar char="ü"/>
              <a:defRPr/>
            </a:pPr>
            <a:r>
              <a:rPr lang="en-US" sz="1600" b="0" dirty="0">
                <a:solidFill>
                  <a:schemeClr val="bg1"/>
                </a:solidFill>
                <a:latin typeface="Segoe UI Light" panose="020B0502040204020203" pitchFamily="34" charset="0"/>
                <a:cs typeface="Segoe UI Light" panose="020B0502040204020203" pitchFamily="34" charset="0"/>
              </a:rPr>
              <a:t>A positive impact on conversion from trial was proven in the initial pilot based on data comparing the webinar attendees to the control group. </a:t>
            </a:r>
          </a:p>
          <a:p>
            <a:pPr marL="285750" lvl="0" indent="-285750" defTabSz="914400">
              <a:spcAft>
                <a:spcPts val="600"/>
              </a:spcAft>
              <a:buFont typeface="Wingdings" panose="05000000000000000000" pitchFamily="2" charset="2"/>
              <a:buChar char="ü"/>
              <a:defRPr/>
            </a:pPr>
            <a:r>
              <a:rPr lang="en-US" sz="1600" b="0" dirty="0">
                <a:solidFill>
                  <a:schemeClr val="bg1"/>
                </a:solidFill>
                <a:latin typeface="Segoe UI Light" panose="020B0502040204020203" pitchFamily="34" charset="0"/>
                <a:cs typeface="Segoe UI Light" panose="020B0502040204020203" pitchFamily="34" charset="0"/>
              </a:rPr>
              <a:t>Affirma has continued to manage and develop program improvements in FY18 and FY19 including the addition of on demand localized version. Affirma has worked closely with the SME to coordinate content iterations to ensure content is reflective of the current Azure experience.</a:t>
            </a:r>
          </a:p>
          <a:p>
            <a:pPr marL="285750" lvl="0" indent="-285750" defTabSz="914400">
              <a:spcAft>
                <a:spcPts val="600"/>
              </a:spcAft>
              <a:buFont typeface="Wingdings" panose="05000000000000000000" pitchFamily="2" charset="2"/>
              <a:buChar char="ü"/>
              <a:defRPr/>
            </a:pPr>
            <a:endParaRPr lang="en-US" sz="1600" b="0" dirty="0">
              <a:solidFill>
                <a:schemeClr val="bg1"/>
              </a:solidFill>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16AF69A9-97A0-400D-B8C6-ADF55B83AF7A}"/>
              </a:ext>
            </a:extLst>
          </p:cNvPr>
          <p:cNvGrpSpPr/>
          <p:nvPr/>
        </p:nvGrpSpPr>
        <p:grpSpPr>
          <a:xfrm>
            <a:off x="9401919" y="1071226"/>
            <a:ext cx="2119704" cy="2584788"/>
            <a:chOff x="2792833" y="1284032"/>
            <a:chExt cx="2119704" cy="2211450"/>
          </a:xfrm>
        </p:grpSpPr>
        <p:sp>
          <p:nvSpPr>
            <p:cNvPr id="18" name="Rectangle 17">
              <a:extLst>
                <a:ext uri="{FF2B5EF4-FFF2-40B4-BE49-F238E27FC236}">
                  <a16:creationId xmlns:a16="http://schemas.microsoft.com/office/drawing/2014/main" id="{E5D4F5B2-FD19-4A36-A601-8509A776ADE6}"/>
                </a:ext>
              </a:extLst>
            </p:cNvPr>
            <p:cNvSpPr/>
            <p:nvPr/>
          </p:nvSpPr>
          <p:spPr>
            <a:xfrm>
              <a:off x="2792833" y="1284032"/>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E3161423-9136-4F16-BC20-5514755BD391}"/>
                </a:ext>
              </a:extLst>
            </p:cNvPr>
            <p:cNvSpPr txBox="1"/>
            <p:nvPr/>
          </p:nvSpPr>
          <p:spPr>
            <a:xfrm>
              <a:off x="2890348" y="2358798"/>
              <a:ext cx="1739050" cy="2267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36000">
                        <a:srgbClr val="0D0D0D"/>
                      </a:gs>
                      <a:gs pos="0">
                        <a:srgbClr val="0D0D0D"/>
                      </a:gs>
                    </a:gsLst>
                    <a:lin ang="3600000" scaled="0"/>
                  </a:gradFill>
                  <a:effectLst/>
                  <a:uLnTx/>
                  <a:uFillTx/>
                  <a:latin typeface="Segoe UI"/>
                  <a:ea typeface="+mn-ea"/>
                  <a:cs typeface="+mn-cs"/>
                </a:rPr>
                <a:t>.</a:t>
              </a:r>
            </a:p>
          </p:txBody>
        </p:sp>
        <p:sp>
          <p:nvSpPr>
            <p:cNvPr id="12" name="Rectangle 11">
              <a:extLst>
                <a:ext uri="{FF2B5EF4-FFF2-40B4-BE49-F238E27FC236}">
                  <a16:creationId xmlns:a16="http://schemas.microsoft.com/office/drawing/2014/main" id="{AA73AA94-78C4-46C7-8437-FDE674E8EF81}"/>
                </a:ext>
              </a:extLst>
            </p:cNvPr>
            <p:cNvSpPr/>
            <p:nvPr/>
          </p:nvSpPr>
          <p:spPr>
            <a:xfrm>
              <a:off x="2890348" y="1376287"/>
              <a:ext cx="1924673" cy="5290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gradFill>
                    <a:gsLst>
                      <a:gs pos="0">
                        <a:srgbClr val="0078D4"/>
                      </a:gs>
                      <a:gs pos="100000">
                        <a:srgbClr val="0078D4"/>
                      </a:gs>
                    </a:gsLst>
                    <a:lin ang="5400000" scaled="0"/>
                  </a:gradFill>
                  <a:latin typeface="Segoe UI"/>
                </a:rPr>
                <a:t>Program engagement</a:t>
              </a:r>
              <a:endParaRPr kumimoji="0" lang="en-US"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EC6ADA35-BF77-4E77-B253-77FCB140E01C}"/>
              </a:ext>
            </a:extLst>
          </p:cNvPr>
          <p:cNvGrpSpPr/>
          <p:nvPr/>
        </p:nvGrpSpPr>
        <p:grpSpPr>
          <a:xfrm>
            <a:off x="7158083" y="3784308"/>
            <a:ext cx="2181879" cy="2650212"/>
            <a:chOff x="9516465" y="1309029"/>
            <a:chExt cx="2181879" cy="2211450"/>
          </a:xfrm>
        </p:grpSpPr>
        <p:sp>
          <p:nvSpPr>
            <p:cNvPr id="23" name="Rectangle 22">
              <a:extLst>
                <a:ext uri="{FF2B5EF4-FFF2-40B4-BE49-F238E27FC236}">
                  <a16:creationId xmlns:a16="http://schemas.microsoft.com/office/drawing/2014/main" id="{76E9264A-28A5-4954-87A4-16637379F1B6}"/>
                </a:ext>
              </a:extLst>
            </p:cNvPr>
            <p:cNvSpPr/>
            <p:nvPr/>
          </p:nvSpPr>
          <p:spPr>
            <a:xfrm>
              <a:off x="9516465" y="1309029"/>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 name="Rectangle 7">
              <a:extLst>
                <a:ext uri="{FF2B5EF4-FFF2-40B4-BE49-F238E27FC236}">
                  <a16:creationId xmlns:a16="http://schemas.microsoft.com/office/drawing/2014/main" id="{D0CEA795-008C-4B63-A140-2FCF5C411762}"/>
                </a:ext>
              </a:extLst>
            </p:cNvPr>
            <p:cNvSpPr/>
            <p:nvPr/>
          </p:nvSpPr>
          <p:spPr>
            <a:xfrm>
              <a:off x="9598923" y="1783416"/>
              <a:ext cx="1955529" cy="1335208"/>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gradFill>
                    <a:gsLst>
                      <a:gs pos="36000">
                        <a:srgbClr val="0D0D0D"/>
                      </a:gs>
                      <a:gs pos="0">
                        <a:srgbClr val="0D0D0D"/>
                      </a:gs>
                    </a:gsLst>
                    <a:lin ang="3600000" scaled="0"/>
                  </a:gradFill>
                  <a:effectLst/>
                  <a:uLnTx/>
                  <a:uFillTx/>
                  <a:cs typeface="Segoe UI Light" panose="020B0502040204020203" pitchFamily="34" charset="0"/>
                </a:rPr>
                <a:t>150+ live webinars </a:t>
              </a:r>
              <a:r>
                <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have been delivered from March of FY17 to date. </a:t>
              </a:r>
            </a:p>
            <a:p>
              <a:pPr marR="0" lvl="0" algn="l" defTabSz="914400" rtl="0" eaLnBrk="1" fontAlgn="auto" latinLnBrk="0" hangingPunct="1">
                <a:lnSpc>
                  <a:spcPct val="100000"/>
                </a:lnSpc>
                <a:spcBef>
                  <a:spcPts val="0"/>
                </a:spcBef>
                <a:spcAft>
                  <a:spcPts val="0"/>
                </a:spcAft>
                <a:buClrTx/>
                <a:buSzTx/>
                <a:tabLst/>
                <a:defRPr/>
              </a:pPr>
              <a:endParaRPr lang="en-US" sz="110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Additional program stats include: </a:t>
              </a:r>
            </a:p>
            <a:p>
              <a:pPr marR="0" lvl="0" algn="l" defTabSz="914400" rtl="0" eaLnBrk="1" fontAlgn="auto" latinLnBrk="0" hangingPunct="1">
                <a:lnSpc>
                  <a:spcPct val="100000"/>
                </a:lnSpc>
                <a:spcBef>
                  <a:spcPts val="0"/>
                </a:spcBef>
                <a:spcAft>
                  <a:spcPts val="0"/>
                </a:spcAft>
                <a:buClrTx/>
                <a:buSzTx/>
                <a:tabLst/>
                <a:defRPr/>
              </a:pPr>
              <a:endPar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gradFill>
                    <a:gsLst>
                      <a:gs pos="36000">
                        <a:srgbClr val="0D0D0D"/>
                      </a:gs>
                      <a:gs pos="0">
                        <a:srgbClr val="0D0D0D"/>
                      </a:gs>
                    </a:gsLst>
                    <a:lin ang="3600000" scaled="0"/>
                  </a:gradFill>
                  <a:cs typeface="Segoe UI Light" panose="020B0502040204020203" pitchFamily="34" charset="0"/>
                </a:rPr>
                <a:t>138k+ registrations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36000">
                        <a:srgbClr val="0D0D0D"/>
                      </a:gs>
                      <a:gs pos="0">
                        <a:srgbClr val="0D0D0D"/>
                      </a:gs>
                    </a:gsLst>
                    <a:lin ang="3600000" scaled="0"/>
                  </a:gradFill>
                  <a:effectLst/>
                  <a:uLnTx/>
                  <a:uFillTx/>
                  <a:cs typeface="Segoe UI Light" panose="020B0502040204020203" pitchFamily="34" charset="0"/>
                </a:rPr>
                <a:t>21k+ </a:t>
              </a:r>
              <a:r>
                <a:rPr lang="en-US" sz="1100" b="1">
                  <a:gradFill>
                    <a:gsLst>
                      <a:gs pos="36000">
                        <a:srgbClr val="0D0D0D"/>
                      </a:gs>
                      <a:gs pos="0">
                        <a:srgbClr val="0D0D0D"/>
                      </a:gs>
                    </a:gsLst>
                    <a:lin ang="3600000" scaled="0"/>
                  </a:gradFill>
                  <a:cs typeface="Segoe UI Light" panose="020B0502040204020203" pitchFamily="34" charset="0"/>
                </a:rPr>
                <a:t>attendees</a:t>
              </a:r>
            </a:p>
          </p:txBody>
        </p:sp>
        <p:sp>
          <p:nvSpPr>
            <p:cNvPr id="17" name="Rectangle 16">
              <a:extLst>
                <a:ext uri="{FF2B5EF4-FFF2-40B4-BE49-F238E27FC236}">
                  <a16:creationId xmlns:a16="http://schemas.microsoft.com/office/drawing/2014/main" id="{8FCD2072-2FAA-4AE9-9015-92322B45006C}"/>
                </a:ext>
              </a:extLst>
            </p:cNvPr>
            <p:cNvSpPr/>
            <p:nvPr/>
          </p:nvSpPr>
          <p:spPr>
            <a:xfrm>
              <a:off x="9552252" y="1419881"/>
              <a:ext cx="2146092" cy="30231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gradFill>
                    <a:gsLst>
                      <a:gs pos="0">
                        <a:srgbClr val="0078D4"/>
                      </a:gs>
                      <a:gs pos="100000">
                        <a:srgbClr val="0078D4"/>
                      </a:gs>
                    </a:gsLst>
                    <a:lin ang="5400000" scaled="0"/>
                  </a:gradFill>
                  <a:latin typeface="Segoe UI"/>
                </a:rPr>
                <a:t>Program volume</a:t>
              </a:r>
            </a:p>
          </p:txBody>
        </p:sp>
      </p:grpSp>
      <p:sp>
        <p:nvSpPr>
          <p:cNvPr id="24" name="Rectangle 23">
            <a:extLst>
              <a:ext uri="{FF2B5EF4-FFF2-40B4-BE49-F238E27FC236}">
                <a16:creationId xmlns:a16="http://schemas.microsoft.com/office/drawing/2014/main" id="{F8903D67-263F-4647-B856-6B8705DF0477}"/>
              </a:ext>
            </a:extLst>
          </p:cNvPr>
          <p:cNvSpPr/>
          <p:nvPr/>
        </p:nvSpPr>
        <p:spPr>
          <a:xfrm>
            <a:off x="9401919" y="3784308"/>
            <a:ext cx="2119704" cy="2650212"/>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r>
              <a:rPr lang="en-US" sz="1200"/>
              <a:t>he initial pilot program with X outcomes ling and execution of the initial pilot program with X outcomes leading the deployment of a now mature program used to drive XXX</a:t>
            </a:r>
          </a:p>
        </p:txBody>
      </p:sp>
      <p:sp>
        <p:nvSpPr>
          <p:cNvPr id="16" name="Rectangle 15">
            <a:extLst>
              <a:ext uri="{FF2B5EF4-FFF2-40B4-BE49-F238E27FC236}">
                <a16:creationId xmlns:a16="http://schemas.microsoft.com/office/drawing/2014/main" id="{5CADD31C-A330-4B3A-B6DE-B4F73337E4B3}"/>
              </a:ext>
            </a:extLst>
          </p:cNvPr>
          <p:cNvSpPr/>
          <p:nvPr/>
        </p:nvSpPr>
        <p:spPr>
          <a:xfrm>
            <a:off x="9483181" y="3885942"/>
            <a:ext cx="192467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0">
                      <a:srgbClr val="0078D4"/>
                    </a:gs>
                    <a:gs pos="100000">
                      <a:srgbClr val="0078D4"/>
                    </a:gs>
                  </a:gsLst>
                  <a:lin ang="5400000" scaled="0"/>
                </a:gradFill>
                <a:latin typeface="Segoe UI"/>
              </a:rPr>
              <a:t>Programmatic improvements</a:t>
            </a:r>
            <a:endParaRPr kumimoji="0" lang="en-US" b="1" i="0" u="none" strike="noStrike" kern="1200" cap="none" spc="0" normalizeH="0" baseline="0" noProof="0" dirty="0">
              <a:ln>
                <a:noFill/>
              </a:ln>
              <a:gradFill>
                <a:gsLst>
                  <a:gs pos="0">
                    <a:srgbClr val="0078D4"/>
                  </a:gs>
                  <a:gs pos="100000">
                    <a:srgbClr val="0078D4"/>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542C96FA-D555-4B4F-9C9B-96CFBD89925C}"/>
              </a:ext>
            </a:extLst>
          </p:cNvPr>
          <p:cNvSpPr/>
          <p:nvPr/>
        </p:nvSpPr>
        <p:spPr>
          <a:xfrm>
            <a:off x="9515247" y="4888832"/>
            <a:ext cx="2068333" cy="27699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F545F088-8D2D-4B58-82B6-AB246046956E}"/>
              </a:ext>
            </a:extLst>
          </p:cNvPr>
          <p:cNvSpPr/>
          <p:nvPr/>
        </p:nvSpPr>
        <p:spPr>
          <a:xfrm>
            <a:off x="9483181" y="4535202"/>
            <a:ext cx="2068333" cy="1785104"/>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Self-serve on demand version now 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rPr>
              <a:t>Localized version in multiple 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rPr>
              <a:t>Updates to resources, surveys and polls to draw critical analytics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 Live closed captioning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gradFill>
                  <a:gsLst>
                    <a:gs pos="36000">
                      <a:srgbClr val="0D0D0D"/>
                    </a:gs>
                    <a:gs pos="0">
                      <a:srgbClr val="0D0D0D"/>
                    </a:gs>
                  </a:gsLst>
                  <a:lin ang="3600000" scaled="0"/>
                </a:gradFill>
                <a:latin typeface="Segoe UI Light" panose="020B0502040204020203" pitchFamily="34" charset="0"/>
                <a:cs typeface="Segoe UI Light" panose="020B0502040204020203" pitchFamily="34" charset="0"/>
              </a:rPr>
              <a:t>Iterations on CTAs and improved program access</a:t>
            </a:r>
            <a:endPar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8625CEA8-F32B-4D97-A638-FD669D1D2092}"/>
              </a:ext>
            </a:extLst>
          </p:cNvPr>
          <p:cNvSpPr/>
          <p:nvPr/>
        </p:nvSpPr>
        <p:spPr>
          <a:xfrm>
            <a:off x="9453290" y="1799160"/>
            <a:ext cx="2068333" cy="1800493"/>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rPr>
              <a:t>Program attendees have shown a high level of engagement with the content indicted by the following statistics: </a:t>
            </a:r>
          </a:p>
          <a:p>
            <a:pPr marR="0" lvl="0" algn="l" defTabSz="914400" rtl="0" eaLnBrk="1" fontAlgn="auto" latinLnBrk="0" hangingPunct="1">
              <a:lnSpc>
                <a:spcPct val="100000"/>
              </a:lnSpc>
              <a:spcBef>
                <a:spcPts val="0"/>
              </a:spcBef>
              <a:spcAft>
                <a:spcPts val="0"/>
              </a:spcAft>
              <a:buClrTx/>
              <a:buSzTx/>
              <a:tabLst/>
              <a:defRPr/>
            </a:pPr>
            <a:endParaRPr kumimoji="0" lang="en-US" sz="11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gradFill>
                  <a:gsLst>
                    <a:gs pos="36000">
                      <a:srgbClr val="0D0D0D"/>
                    </a:gs>
                    <a:gs pos="0">
                      <a:srgbClr val="0D0D0D"/>
                    </a:gs>
                  </a:gsLst>
                  <a:lin ang="3600000" scaled="0"/>
                </a:gradFill>
                <a:cs typeface="Segoe UI Light" panose="020B0502040204020203" pitchFamily="34" charset="0"/>
              </a:rPr>
              <a:t>15k+ unique clicks to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a:gradFill>
                  <a:gsLst>
                    <a:gs pos="36000">
                      <a:srgbClr val="0D0D0D"/>
                    </a:gs>
                    <a:gs pos="0">
                      <a:srgbClr val="0D0D0D"/>
                    </a:gs>
                  </a:gsLst>
                  <a:lin ang="3600000" scaled="0"/>
                </a:gradFill>
                <a:cs typeface="Segoe UI Light" panose="020B0502040204020203" pitchFamily="34" charset="0"/>
              </a:rPr>
              <a:t>5.5k+ poll responses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36000">
                      <a:srgbClr val="0D0D0D"/>
                    </a:gs>
                    <a:gs pos="0">
                      <a:srgbClr val="0D0D0D"/>
                    </a:gs>
                  </a:gsLst>
                  <a:lin ang="3600000" scaled="0"/>
                </a:gradFill>
                <a:effectLst/>
                <a:uLnTx/>
                <a:uFillTx/>
                <a:cs typeface="Segoe UI Light" panose="020B0502040204020203" pitchFamily="34" charset="0"/>
              </a:rPr>
              <a:t>6.5k+ questions asked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cs typeface="Segoe UI Light" panose="020B0502040204020203" pitchFamily="34" charset="0"/>
            </a:endParaRPr>
          </a:p>
        </p:txBody>
      </p:sp>
      <p:sp>
        <p:nvSpPr>
          <p:cNvPr id="7" name="Rectangle: Rounded Corners 6">
            <a:extLst>
              <a:ext uri="{FF2B5EF4-FFF2-40B4-BE49-F238E27FC236}">
                <a16:creationId xmlns:a16="http://schemas.microsoft.com/office/drawing/2014/main" id="{23D2B72E-51D0-4AE4-A3B9-C88BCB94A879}"/>
              </a:ext>
            </a:extLst>
          </p:cNvPr>
          <p:cNvSpPr/>
          <p:nvPr/>
        </p:nvSpPr>
        <p:spPr bwMode="auto">
          <a:xfrm>
            <a:off x="5377070" y="1311568"/>
            <a:ext cx="1570382" cy="80506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000">
                <a:solidFill>
                  <a:srgbClr val="1A1A1A"/>
                </a:solidFill>
                <a:ea typeface="Segoe UI" pitchFamily="34" charset="0"/>
                <a:cs typeface="Segoe UI" pitchFamily="34" charset="0"/>
              </a:rPr>
              <a:t>90% program satisfaction -  highly satisfied or satisfied</a:t>
            </a:r>
          </a:p>
        </p:txBody>
      </p:sp>
      <p:pic>
        <p:nvPicPr>
          <p:cNvPr id="26" name="Picture 25">
            <a:extLst>
              <a:ext uri="{FF2B5EF4-FFF2-40B4-BE49-F238E27FC236}">
                <a16:creationId xmlns:a16="http://schemas.microsoft.com/office/drawing/2014/main" id="{8ED6E76E-5ED1-6E4D-9A20-19788CFCC3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spTree>
    <p:extLst>
      <p:ext uri="{BB962C8B-B14F-4D97-AF65-F5344CB8AC3E}">
        <p14:creationId xmlns:p14="http://schemas.microsoft.com/office/powerpoint/2010/main" val="870474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ppt_x"/>
                                          </p:val>
                                        </p:tav>
                                        <p:tav tm="100000">
                                          <p:val>
                                            <p:strVal val="#ppt_x"/>
                                          </p:val>
                                        </p:tav>
                                      </p:tavLst>
                                    </p:anim>
                                    <p:anim calcmode="lin" valueType="num">
                                      <p:cBhvr additive="base">
                                        <p:cTn id="8" dur="10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descr="st">
            <a:extLst>
              <a:ext uri="{FF2B5EF4-FFF2-40B4-BE49-F238E27FC236}">
                <a16:creationId xmlns:a16="http://schemas.microsoft.com/office/drawing/2014/main" id="{3B8BB320-6414-4A78-8B7E-A5E6D21624B8}"/>
              </a:ext>
            </a:extLst>
          </p:cNvPr>
          <p:cNvSpPr/>
          <p:nvPr/>
        </p:nvSpPr>
        <p:spPr>
          <a:xfrm>
            <a:off x="7397801" y="966629"/>
            <a:ext cx="4372091" cy="5455079"/>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endParaRPr>
          </a:p>
        </p:txBody>
      </p:sp>
      <p:sp>
        <p:nvSpPr>
          <p:cNvPr id="4" name="TextBox 3">
            <a:extLst>
              <a:ext uri="{FF2B5EF4-FFF2-40B4-BE49-F238E27FC236}">
                <a16:creationId xmlns:a16="http://schemas.microsoft.com/office/drawing/2014/main" id="{D90FE633-C4E0-4C18-A16F-EC139A060C73}"/>
              </a:ext>
            </a:extLst>
          </p:cNvPr>
          <p:cNvSpPr txBox="1"/>
          <p:nvPr/>
        </p:nvSpPr>
        <p:spPr>
          <a:xfrm>
            <a:off x="646675" y="972857"/>
            <a:ext cx="6640032" cy="3071325"/>
          </a:xfrm>
          <a:prstGeom prst="rect">
            <a:avLst/>
          </a:prstGeom>
          <a:solidFill>
            <a:schemeClr val="accent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anchor="ctr" anchorCtr="0">
            <a:noAutofit/>
          </a:bodyPr>
          <a:lstStyle>
            <a:defPPr>
              <a:defRPr lang="en-US"/>
            </a:defPPr>
            <a:lvl1pPr defTabSz="914396">
              <a:defRPr sz="1200" b="1">
                <a:gradFill>
                  <a:gsLst>
                    <a:gs pos="0">
                      <a:srgbClr val="EAEAEA">
                        <a:lumMod val="25000"/>
                      </a:srgbClr>
                    </a:gs>
                    <a:gs pos="100000">
                      <a:srgbClr val="EAEAEA">
                        <a:lumMod val="2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Program Summary: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Modern Workplace webcast program offers Global Engagement Programs the opportunity to develop on-demand, studio produced webcasts.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webcasts are utilized in a variety of ways which may include use as a touch in the nurture stream or acquisition of new leads.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err="1">
                <a:ln>
                  <a:noFill/>
                </a:ln>
                <a:solidFill>
                  <a:srgbClr val="FFFFFF"/>
                </a:solidFill>
                <a:effectLst/>
                <a:uLnTx/>
                <a:uFillTx/>
                <a:latin typeface="Segoe UI Light" panose="020B0502040204020203" pitchFamily="34" charset="0"/>
                <a:ea typeface="+mn-ea"/>
                <a:cs typeface="Segoe UI Light" panose="020B0502040204020203" pitchFamily="34" charset="0"/>
              </a:rPr>
              <a:t>Affirma</a:t>
            </a:r>
            <a:r>
              <a:rPr kumimoji="0" lang="en-US" sz="18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has managed 7 webcasts across the Modern Workplace GEPs in FY18/19</a:t>
            </a:r>
            <a:r>
              <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t>
            </a:r>
          </a:p>
        </p:txBody>
      </p:sp>
      <p:grpSp>
        <p:nvGrpSpPr>
          <p:cNvPr id="16" name="Group 15">
            <a:extLst>
              <a:ext uri="{FF2B5EF4-FFF2-40B4-BE49-F238E27FC236}">
                <a16:creationId xmlns:a16="http://schemas.microsoft.com/office/drawing/2014/main" id="{D5176FBE-4AEA-49AF-BE9F-AB92DB0B1EBA}"/>
              </a:ext>
            </a:extLst>
          </p:cNvPr>
          <p:cNvGrpSpPr/>
          <p:nvPr/>
        </p:nvGrpSpPr>
        <p:grpSpPr>
          <a:xfrm>
            <a:off x="665885" y="4210258"/>
            <a:ext cx="6640032" cy="2229109"/>
            <a:chOff x="2778992" y="1263998"/>
            <a:chExt cx="2119704" cy="2229109"/>
          </a:xfrm>
        </p:grpSpPr>
        <p:sp>
          <p:nvSpPr>
            <p:cNvPr id="20" name="Rectangle 19">
              <a:extLst>
                <a:ext uri="{FF2B5EF4-FFF2-40B4-BE49-F238E27FC236}">
                  <a16:creationId xmlns:a16="http://schemas.microsoft.com/office/drawing/2014/main" id="{45D71FF0-DF1D-4CE0-B60C-B43E3BAE60C0}"/>
                </a:ext>
              </a:extLst>
            </p:cNvPr>
            <p:cNvSpPr/>
            <p:nvPr/>
          </p:nvSpPr>
          <p:spPr>
            <a:xfrm>
              <a:off x="2778992" y="1263998"/>
              <a:ext cx="2119704" cy="2211450"/>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61C6FB52-77B4-4C18-8805-6CD9A87867C3}"/>
                </a:ext>
              </a:extLst>
            </p:cNvPr>
            <p:cNvSpPr/>
            <p:nvPr/>
          </p:nvSpPr>
          <p:spPr>
            <a:xfrm>
              <a:off x="2828258" y="1369449"/>
              <a:ext cx="2047081"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Webcast Project Management includes support and end to end management of the webcast process including: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Development and management of workback schedules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Coordination with BPMs and MOPS to ensure webinar build and promotional processes are in place: emails, blogs, social</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Scheduling of all team meetings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Coordination of script development</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GCS and AEM process management </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0" i="0" u="none" strike="noStrike" kern="1200" cap="none" spc="0" normalizeH="0" baseline="0" noProof="0">
                  <a:ln>
                    <a:noFill/>
                  </a:ln>
                  <a:gradFill>
                    <a:gsLst>
                      <a:gs pos="36000">
                        <a:srgbClr val="0D0D0D"/>
                      </a:gs>
                      <a:gs pos="0">
                        <a:srgbClr val="0D0D0D"/>
                      </a:gs>
                    </a:gsLst>
                    <a:lin ang="3600000" scaled="0"/>
                  </a:gradFill>
                  <a:effectLst/>
                  <a:uLnTx/>
                  <a:uFillTx/>
                  <a:latin typeface="Segoe UI Light" panose="020B0502040204020203" pitchFamily="34" charset="0"/>
                  <a:ea typeface="+mn-ea"/>
                  <a:cs typeface="Segoe UI Light" panose="020B0502040204020203" pitchFamily="34" charset="0"/>
                </a:rPr>
                <a:t>Reporting and analytics to identify opportunities and provide insights</a:t>
              </a:r>
            </a:p>
          </p:txBody>
        </p:sp>
        <p:sp>
          <p:nvSpPr>
            <p:cNvPr id="13" name="Rectangle 12">
              <a:extLst>
                <a:ext uri="{FF2B5EF4-FFF2-40B4-BE49-F238E27FC236}">
                  <a16:creationId xmlns:a16="http://schemas.microsoft.com/office/drawing/2014/main" id="{259CD8C1-F1E8-4CC2-B83F-4D201D591819}"/>
                </a:ext>
              </a:extLst>
            </p:cNvPr>
            <p:cNvSpPr/>
            <p:nvPr/>
          </p:nvSpPr>
          <p:spPr>
            <a:xfrm>
              <a:off x="2880948" y="1849644"/>
              <a:ext cx="31130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 </a:t>
              </a:r>
            </a:p>
          </p:txBody>
        </p:sp>
      </p:grpSp>
      <p:sp>
        <p:nvSpPr>
          <p:cNvPr id="24" name="Shape 1644">
            <a:extLst>
              <a:ext uri="{FF2B5EF4-FFF2-40B4-BE49-F238E27FC236}">
                <a16:creationId xmlns:a16="http://schemas.microsoft.com/office/drawing/2014/main" id="{23825203-DDF5-FB44-A0D3-9D15EF6D4E27}"/>
              </a:ext>
            </a:extLst>
          </p:cNvPr>
          <p:cNvSpPr txBox="1">
            <a:spLocks/>
          </p:cNvSpPr>
          <p:nvPr/>
        </p:nvSpPr>
        <p:spPr bwMode="auto">
          <a:xfrm>
            <a:off x="422108" y="258777"/>
            <a:ext cx="11263703" cy="8816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3400" b="0" i="0" u="none" strike="noStrike" kern="1200" cap="none" spc="-133" normalizeH="0" baseline="0" noProof="0">
                <a:ln w="3175">
                  <a:noFill/>
                </a:ln>
                <a:solidFill>
                  <a:srgbClr val="1A1A1A"/>
                </a:solidFill>
                <a:effectLst/>
                <a:uLnTx/>
                <a:uFillTx/>
                <a:latin typeface="Segoe UI Light" panose="020B0502040204020203" pitchFamily="34" charset="0"/>
                <a:ea typeface="ＭＳ Ｐゴシック" charset="0"/>
                <a:cs typeface="Segoe UI Light" panose="020B0502040204020203" pitchFamily="34" charset="0"/>
              </a:rPr>
              <a:t>Case Study: Modern Workplace GEP Webcast Program</a:t>
            </a:r>
          </a:p>
        </p:txBody>
      </p:sp>
      <p:sp>
        <p:nvSpPr>
          <p:cNvPr id="21" name="Rectangle 20">
            <a:extLst>
              <a:ext uri="{FF2B5EF4-FFF2-40B4-BE49-F238E27FC236}">
                <a16:creationId xmlns:a16="http://schemas.microsoft.com/office/drawing/2014/main" id="{36B8A870-CA2D-484A-A9E0-4079476BAB93}"/>
              </a:ext>
            </a:extLst>
          </p:cNvPr>
          <p:cNvSpPr/>
          <p:nvPr/>
        </p:nvSpPr>
        <p:spPr>
          <a:xfrm>
            <a:off x="7670919" y="1095534"/>
            <a:ext cx="3930064" cy="221599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0">
                      <a:srgbClr val="0078D4"/>
                    </a:gs>
                    <a:gs pos="100000">
                      <a:srgbClr val="0078D4"/>
                    </a:gs>
                  </a:gsLst>
                  <a:lin ang="5400000" scaled="0"/>
                </a:gradFill>
                <a:effectLst/>
                <a:uLnTx/>
                <a:uFillTx/>
                <a:latin typeface="Segoe UI Light" panose="020B0502040204020203" pitchFamily="34" charset="0"/>
                <a:ea typeface="+mn-ea"/>
                <a:cs typeface="Segoe UI Light" panose="020B0502040204020203" pitchFamily="34" charset="0"/>
              </a:rPr>
              <a:t>Project Management and Microsoft Studios Production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Affirma works in conjunction with the Modern Workplace content team, GEP leadership and the production team to develop and manage the workback schedule and end to end production of the webcasts which are recorded at Microsoft Studios. </a:t>
            </a: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pic>
        <p:nvPicPr>
          <p:cNvPr id="2" name="Picture 1">
            <a:extLst>
              <a:ext uri="{FF2B5EF4-FFF2-40B4-BE49-F238E27FC236}">
                <a16:creationId xmlns:a16="http://schemas.microsoft.com/office/drawing/2014/main" id="{992FB17B-160D-4A72-83EC-F9731063512F}"/>
              </a:ext>
            </a:extLst>
          </p:cNvPr>
          <p:cNvPicPr>
            <a:picLocks noChangeAspect="1"/>
          </p:cNvPicPr>
          <p:nvPr/>
        </p:nvPicPr>
        <p:blipFill rotWithShape="1">
          <a:blip r:embed="rId3"/>
          <a:srcRect l="4606" r="10926"/>
          <a:stretch/>
        </p:blipFill>
        <p:spPr>
          <a:xfrm>
            <a:off x="7576760" y="3695246"/>
            <a:ext cx="4028080" cy="2508360"/>
          </a:xfrm>
          <a:prstGeom prst="rect">
            <a:avLst/>
          </a:prstGeom>
        </p:spPr>
      </p:pic>
      <p:sp>
        <p:nvSpPr>
          <p:cNvPr id="22" name="Rectangle 21">
            <a:extLst>
              <a:ext uri="{FF2B5EF4-FFF2-40B4-BE49-F238E27FC236}">
                <a16:creationId xmlns:a16="http://schemas.microsoft.com/office/drawing/2014/main" id="{4D820D3E-4FAA-48B8-8C28-AD3D3C51E65A}"/>
              </a:ext>
            </a:extLst>
          </p:cNvPr>
          <p:cNvSpPr/>
          <p:nvPr/>
        </p:nvSpPr>
        <p:spPr>
          <a:xfrm>
            <a:off x="3151040" y="4432776"/>
            <a:ext cx="31130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 </a:t>
            </a:r>
            <a:endParaRPr kumimoji="0" lang="en-US" sz="4400" b="1"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pic>
        <p:nvPicPr>
          <p:cNvPr id="12" name="Picture 11">
            <a:extLst>
              <a:ext uri="{FF2B5EF4-FFF2-40B4-BE49-F238E27FC236}">
                <a16:creationId xmlns:a16="http://schemas.microsoft.com/office/drawing/2014/main" id="{F1EB08BB-8BF5-417C-83FA-C24776E935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spTree>
    <p:extLst>
      <p:ext uri="{BB962C8B-B14F-4D97-AF65-F5344CB8AC3E}">
        <p14:creationId xmlns:p14="http://schemas.microsoft.com/office/powerpoint/2010/main" val="3066587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0-#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1+#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FE633-C4E0-4C18-A16F-EC139A060C73}"/>
              </a:ext>
            </a:extLst>
          </p:cNvPr>
          <p:cNvSpPr txBox="1"/>
          <p:nvPr/>
        </p:nvSpPr>
        <p:spPr>
          <a:xfrm>
            <a:off x="496957" y="1210702"/>
            <a:ext cx="11122011" cy="5204808"/>
          </a:xfrm>
          <a:prstGeom prst="rect">
            <a:avLst/>
          </a:prstGeom>
          <a:solidFill>
            <a:schemeClr val="accent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37160" tIns="91440" rIns="137160" bIns="91440" anchor="ctr" anchorCtr="0">
            <a:noAutofit/>
          </a:bodyPr>
          <a:lstStyle>
            <a:defPPr>
              <a:defRPr lang="en-US"/>
            </a:defPPr>
            <a:lvl1pPr defTabSz="914396">
              <a:defRPr sz="1200" b="1">
                <a:gradFill>
                  <a:gsLst>
                    <a:gs pos="0">
                      <a:srgbClr val="EAEAEA">
                        <a:lumMod val="25000"/>
                      </a:srgbClr>
                    </a:gs>
                    <a:gs pos="100000">
                      <a:srgbClr val="EAEAEA">
                        <a:lumMod val="2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en-US" sz="1300" b="0" i="0" u="none" strike="noStrike" kern="1200" cap="none" spc="0" normalizeH="0" baseline="0" noProof="0">
              <a:ln>
                <a:noFill/>
              </a:ln>
              <a:gradFill>
                <a:gsLst>
                  <a:gs pos="36000">
                    <a:srgbClr val="FFFFFF"/>
                  </a:gs>
                  <a:gs pos="0">
                    <a:srgbClr val="FFFFFF"/>
                  </a:gs>
                </a:gsLst>
                <a:lin ang="3600000" scaled="0"/>
              </a:gradFill>
              <a:effectLst/>
              <a:uLnTx/>
              <a:uFillTx/>
              <a:latin typeface="Segoe UI"/>
              <a:ea typeface="+mn-ea"/>
              <a:cs typeface="Segoe UI" panose="020B0502040204020203" pitchFamily="34" charset="0"/>
            </a:endParaRPr>
          </a:p>
        </p:txBody>
      </p:sp>
      <p:sp>
        <p:nvSpPr>
          <p:cNvPr id="24" name="Shape 1644">
            <a:extLst>
              <a:ext uri="{FF2B5EF4-FFF2-40B4-BE49-F238E27FC236}">
                <a16:creationId xmlns:a16="http://schemas.microsoft.com/office/drawing/2014/main" id="{23825203-DDF5-FB44-A0D3-9D15EF6D4E27}"/>
              </a:ext>
            </a:extLst>
          </p:cNvPr>
          <p:cNvSpPr txBox="1">
            <a:spLocks/>
          </p:cNvSpPr>
          <p:nvPr/>
        </p:nvSpPr>
        <p:spPr bwMode="auto">
          <a:xfrm>
            <a:off x="372708" y="213060"/>
            <a:ext cx="11263703" cy="8816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lang="en-US" sz="3600" dirty="0">
                <a:solidFill>
                  <a:schemeClr val="tx1"/>
                </a:solidFill>
                <a:latin typeface="Segoe UI Light" panose="020B0502040204020203" pitchFamily="34" charset="0"/>
                <a:cs typeface="Segoe UI Light" panose="020B0502040204020203" pitchFamily="34" charset="0"/>
              </a:rPr>
              <a:t>Webinar Production Options:</a:t>
            </a:r>
          </a:p>
        </p:txBody>
      </p:sp>
      <p:sp>
        <p:nvSpPr>
          <p:cNvPr id="5" name="TextBox 4">
            <a:extLst>
              <a:ext uri="{FF2B5EF4-FFF2-40B4-BE49-F238E27FC236}">
                <a16:creationId xmlns:a16="http://schemas.microsoft.com/office/drawing/2014/main" id="{BB23E833-B8FF-4DDA-ACB6-9D0324AFCC65}"/>
              </a:ext>
            </a:extLst>
          </p:cNvPr>
          <p:cNvSpPr txBox="1"/>
          <p:nvPr/>
        </p:nvSpPr>
        <p:spPr>
          <a:xfrm>
            <a:off x="643560" y="1320625"/>
            <a:ext cx="10674869" cy="769441"/>
          </a:xfrm>
          <a:prstGeom prst="rect">
            <a:avLst/>
          </a:prstGeom>
          <a:noFill/>
        </p:spPr>
        <p:txBody>
          <a:bodyPr wrap="square" lIns="0" tIns="0" rIns="0" bIns="0" rtlCol="0">
            <a:spAutoFit/>
          </a:bodyPr>
          <a:lstStyle/>
          <a:p>
            <a:pPr lvl="0" algn="ctr">
              <a:spcAft>
                <a:spcPts val="1200"/>
              </a:spcAft>
              <a:defRPr/>
            </a:pPr>
            <a:r>
              <a:rPr lang="en-US" sz="2000" dirty="0">
                <a:gradFill>
                  <a:gsLst>
                    <a:gs pos="36000">
                      <a:srgbClr val="FFFFFF"/>
                    </a:gs>
                    <a:gs pos="0">
                      <a:srgbClr val="FFFFFF"/>
                    </a:gs>
                  </a:gsLst>
                  <a:lin ang="3600000" scaled="0"/>
                </a:gradFill>
                <a:latin typeface="Segoe UI Semilight" panose="020B0402040204020203" pitchFamily="34" charset="0"/>
                <a:cs typeface="Segoe UI Semilight" panose="020B0402040204020203" pitchFamily="34" charset="0"/>
              </a:rPr>
              <a:t>Affirma offers expertise in a wide variety of video and webinar production options including:</a:t>
            </a:r>
          </a:p>
          <a:p>
            <a:pPr algn="l"/>
            <a:endParaRPr lang="en-US" sz="20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08790B5D-0693-4C92-B619-46CA103D3B5E}"/>
              </a:ext>
            </a:extLst>
          </p:cNvPr>
          <p:cNvPicPr>
            <a:picLocks noChangeAspect="1"/>
          </p:cNvPicPr>
          <p:nvPr/>
        </p:nvPicPr>
        <p:blipFill rotWithShape="1">
          <a:blip r:embed="rId3"/>
          <a:srcRect r="10729"/>
          <a:stretch/>
        </p:blipFill>
        <p:spPr>
          <a:xfrm>
            <a:off x="6674900" y="4137463"/>
            <a:ext cx="2374786" cy="1597160"/>
          </a:xfrm>
          <a:prstGeom prst="rect">
            <a:avLst/>
          </a:prstGeom>
        </p:spPr>
      </p:pic>
      <p:pic>
        <p:nvPicPr>
          <p:cNvPr id="7" name="Picture 6">
            <a:extLst>
              <a:ext uri="{FF2B5EF4-FFF2-40B4-BE49-F238E27FC236}">
                <a16:creationId xmlns:a16="http://schemas.microsoft.com/office/drawing/2014/main" id="{FE39FC80-8A8F-41F5-980C-A0E5203CF621}"/>
              </a:ext>
            </a:extLst>
          </p:cNvPr>
          <p:cNvPicPr>
            <a:picLocks noChangeAspect="1"/>
          </p:cNvPicPr>
          <p:nvPr/>
        </p:nvPicPr>
        <p:blipFill>
          <a:blip r:embed="rId4"/>
          <a:stretch>
            <a:fillRect/>
          </a:stretch>
        </p:blipFill>
        <p:spPr>
          <a:xfrm>
            <a:off x="1110311" y="3704544"/>
            <a:ext cx="4219996" cy="2348670"/>
          </a:xfrm>
          <a:prstGeom prst="rect">
            <a:avLst/>
          </a:prstGeom>
        </p:spPr>
      </p:pic>
      <p:sp>
        <p:nvSpPr>
          <p:cNvPr id="14" name="TextBox 13">
            <a:extLst>
              <a:ext uri="{FF2B5EF4-FFF2-40B4-BE49-F238E27FC236}">
                <a16:creationId xmlns:a16="http://schemas.microsoft.com/office/drawing/2014/main" id="{A79B9A49-A43C-4A72-8BCA-B9B470786D81}"/>
              </a:ext>
            </a:extLst>
          </p:cNvPr>
          <p:cNvSpPr txBox="1"/>
          <p:nvPr/>
        </p:nvSpPr>
        <p:spPr>
          <a:xfrm>
            <a:off x="5643117" y="2064992"/>
            <a:ext cx="5686058" cy="738664"/>
          </a:xfrm>
          <a:prstGeom prst="rect">
            <a:avLst/>
          </a:prstGeom>
          <a:noFill/>
        </p:spPr>
        <p:txBody>
          <a:bodyPr wrap="square" lIns="0" tIns="0" rIns="0" bIns="0" rtlCol="0">
            <a:spAutoFit/>
          </a:bodyPr>
          <a:lstStyle/>
          <a:p>
            <a:pPr algn="ctr"/>
            <a:r>
              <a:rPr lang="en-US" sz="1400" dirty="0">
                <a:solidFill>
                  <a:schemeClr val="bg1"/>
                </a:solidFill>
                <a:latin typeface="Segoe UI Semilight" panose="020B0402040204020203" pitchFamily="34" charset="0"/>
                <a:cs typeface="Segoe UI Semilight" panose="020B0402040204020203" pitchFamily="34" charset="0"/>
              </a:rPr>
              <a:t>Microsoft Studios productions including, voice overs, demos, lightboard demos and on camera webinars</a:t>
            </a:r>
          </a:p>
          <a:p>
            <a:pPr algn="l"/>
            <a:endParaRPr lang="en-US" sz="2000" dirty="0">
              <a:gradFill>
                <a:gsLst>
                  <a:gs pos="2917">
                    <a:schemeClr val="tx1"/>
                  </a:gs>
                  <a:gs pos="30000">
                    <a:schemeClr val="tx1"/>
                  </a:gs>
                </a:gsLst>
                <a:lin ang="5400000" scaled="0"/>
              </a:gradFill>
            </a:endParaRPr>
          </a:p>
        </p:txBody>
      </p:sp>
      <p:sp>
        <p:nvSpPr>
          <p:cNvPr id="28" name="TextBox 27">
            <a:extLst>
              <a:ext uri="{FF2B5EF4-FFF2-40B4-BE49-F238E27FC236}">
                <a16:creationId xmlns:a16="http://schemas.microsoft.com/office/drawing/2014/main" id="{24886404-997E-4ED5-9435-E94C4AC87FC9}"/>
              </a:ext>
            </a:extLst>
          </p:cNvPr>
          <p:cNvSpPr txBox="1"/>
          <p:nvPr/>
        </p:nvSpPr>
        <p:spPr>
          <a:xfrm>
            <a:off x="1156985" y="2320994"/>
            <a:ext cx="4173322" cy="1077218"/>
          </a:xfrm>
          <a:prstGeom prst="rect">
            <a:avLst/>
          </a:prstGeom>
          <a:noFill/>
        </p:spPr>
        <p:txBody>
          <a:bodyPr wrap="square" lIns="0" tIns="0" rIns="0" bIns="0" rtlCol="0">
            <a:spAutoFit/>
          </a:bodyPr>
          <a:lstStyle/>
          <a:p>
            <a:pPr algn="ctr"/>
            <a:br>
              <a:rPr lang="en-US" sz="1400" dirty="0">
                <a:gradFill>
                  <a:gsLst>
                    <a:gs pos="36000">
                      <a:srgbClr val="FFFFFF"/>
                    </a:gs>
                    <a:gs pos="0">
                      <a:srgbClr val="FFFFFF"/>
                    </a:gs>
                  </a:gsLst>
                  <a:lin ang="3600000" scaled="0"/>
                </a:gradFill>
                <a:cs typeface="Segoe UI Light" panose="020B0502040204020203" pitchFamily="34" charset="0"/>
              </a:rPr>
            </a:br>
            <a:r>
              <a:rPr lang="en-US" sz="1400" dirty="0">
                <a:solidFill>
                  <a:schemeClr val="bg1"/>
                </a:solidFill>
                <a:latin typeface="Segoe UI Semilight" panose="020B0402040204020203" pitchFamily="34" charset="0"/>
                <a:cs typeface="Segoe UI Semilight" panose="020B0402040204020203" pitchFamily="34" charset="0"/>
              </a:rPr>
              <a:t>Standard voice over PowerPoint on demand webinars with or without demos. </a:t>
            </a:r>
          </a:p>
          <a:p>
            <a:pPr algn="ctr"/>
            <a:r>
              <a:rPr lang="en-US" sz="1400" dirty="0">
                <a:solidFill>
                  <a:schemeClr val="bg1"/>
                </a:solidFill>
                <a:latin typeface="Segoe UI Semilight" panose="020B0402040204020203" pitchFamily="34" charset="0"/>
                <a:cs typeface="Segoe UI Semilight" panose="020B0402040204020203" pitchFamily="34" charset="0"/>
              </a:rPr>
              <a:t>These webinars are produced using the ON24 webinar platform and are not studios produced. </a:t>
            </a:r>
          </a:p>
        </p:txBody>
      </p:sp>
      <p:pic>
        <p:nvPicPr>
          <p:cNvPr id="16" name="Picture 15">
            <a:extLst>
              <a:ext uri="{FF2B5EF4-FFF2-40B4-BE49-F238E27FC236}">
                <a16:creationId xmlns:a16="http://schemas.microsoft.com/office/drawing/2014/main" id="{9526067C-A347-4F4F-9CFA-979263FE56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pic>
        <p:nvPicPr>
          <p:cNvPr id="10" name="Picture 9">
            <a:extLst>
              <a:ext uri="{FF2B5EF4-FFF2-40B4-BE49-F238E27FC236}">
                <a16:creationId xmlns:a16="http://schemas.microsoft.com/office/drawing/2014/main" id="{07A78D97-7F54-45DC-A6D2-C9348CDBCBEE}"/>
              </a:ext>
            </a:extLst>
          </p:cNvPr>
          <p:cNvPicPr>
            <a:picLocks noChangeAspect="1"/>
          </p:cNvPicPr>
          <p:nvPr/>
        </p:nvPicPr>
        <p:blipFill>
          <a:blip r:embed="rId6"/>
          <a:stretch>
            <a:fillRect/>
          </a:stretch>
        </p:blipFill>
        <p:spPr>
          <a:xfrm>
            <a:off x="5595216" y="2652506"/>
            <a:ext cx="2411450" cy="1597160"/>
          </a:xfrm>
          <a:prstGeom prst="rect">
            <a:avLst/>
          </a:prstGeom>
        </p:spPr>
      </p:pic>
      <p:pic>
        <p:nvPicPr>
          <p:cNvPr id="12" name="Picture 11">
            <a:extLst>
              <a:ext uri="{FF2B5EF4-FFF2-40B4-BE49-F238E27FC236}">
                <a16:creationId xmlns:a16="http://schemas.microsoft.com/office/drawing/2014/main" id="{225F991C-E713-4DEF-A0E9-D5DC09524C6F}"/>
              </a:ext>
            </a:extLst>
          </p:cNvPr>
          <p:cNvPicPr>
            <a:picLocks noChangeAspect="1"/>
          </p:cNvPicPr>
          <p:nvPr/>
        </p:nvPicPr>
        <p:blipFill rotWithShape="1">
          <a:blip r:embed="rId7"/>
          <a:srcRect l="4606" r="10926"/>
          <a:stretch/>
        </p:blipFill>
        <p:spPr>
          <a:xfrm>
            <a:off x="8607092" y="3338883"/>
            <a:ext cx="2564819" cy="1597160"/>
          </a:xfrm>
          <a:prstGeom prst="rect">
            <a:avLst/>
          </a:prstGeom>
        </p:spPr>
      </p:pic>
    </p:spTree>
    <p:extLst>
      <p:ext uri="{BB962C8B-B14F-4D97-AF65-F5344CB8AC3E}">
        <p14:creationId xmlns:p14="http://schemas.microsoft.com/office/powerpoint/2010/main" val="2474496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644"/>
          <p:cNvSpPr txBox="1">
            <a:spLocks/>
          </p:cNvSpPr>
          <p:nvPr/>
        </p:nvSpPr>
        <p:spPr bwMode="auto">
          <a:xfrm>
            <a:off x="0" y="581486"/>
            <a:ext cx="4304714" cy="14464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ctr" defTabSz="913231" rtl="0" eaLnBrk="0" fontAlgn="base" latinLnBrk="0" hangingPunct="0">
              <a:lnSpc>
                <a:spcPct val="90000"/>
              </a:lnSpc>
              <a:spcBef>
                <a:spcPct val="0"/>
              </a:spcBef>
              <a:spcAft>
                <a:spcPct val="0"/>
              </a:spcAft>
              <a:buClrTx/>
              <a:buSzTx/>
              <a:buFontTx/>
              <a:buNone/>
              <a:tabLst/>
              <a:defRPr/>
            </a:pPr>
            <a:r>
              <a:rPr kumimoji="0" lang="en-US" sz="4200" b="0" i="0" u="none" strike="noStrike" kern="1200" cap="none" spc="-133" normalizeH="0" baseline="0" noProof="0">
                <a:ln w="3175">
                  <a:noFill/>
                </a:ln>
                <a:solidFill>
                  <a:srgbClr val="FFFFFF"/>
                </a:solidFill>
                <a:effectLst/>
                <a:uLnTx/>
                <a:uFillTx/>
                <a:latin typeface="Segoe UI Light"/>
                <a:ea typeface="ＭＳ Ｐゴシック" charset="0"/>
                <a:cs typeface="Segoe UI Light"/>
              </a:rPr>
              <a:t>Affirma Benefits  &amp; Team Overview</a:t>
            </a:r>
          </a:p>
        </p:txBody>
      </p:sp>
      <p:pic>
        <p:nvPicPr>
          <p:cNvPr id="8" name="Picture 7" descr="A room filled with furniture and a large window&#10;&#10;Description automatically generated">
            <a:extLst>
              <a:ext uri="{FF2B5EF4-FFF2-40B4-BE49-F238E27FC236}">
                <a16:creationId xmlns:a16="http://schemas.microsoft.com/office/drawing/2014/main" id="{EA8F212F-9C25-1A46-837E-69549F75B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89" r="14939"/>
          <a:stretch/>
        </p:blipFill>
        <p:spPr>
          <a:xfrm>
            <a:off x="4304714" y="0"/>
            <a:ext cx="7887286" cy="6858000"/>
          </a:xfrm>
          <a:prstGeom prst="rect">
            <a:avLst/>
          </a:prstGeom>
        </p:spPr>
      </p:pic>
    </p:spTree>
    <p:extLst>
      <p:ext uri="{BB962C8B-B14F-4D97-AF65-F5344CB8AC3E}">
        <p14:creationId xmlns:p14="http://schemas.microsoft.com/office/powerpoint/2010/main" val="272132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44"/>
          <p:cNvSpPr txBox="1">
            <a:spLocks/>
          </p:cNvSpPr>
          <p:nvPr/>
        </p:nvSpPr>
        <p:spPr bwMode="auto">
          <a:xfrm>
            <a:off x="466725" y="189564"/>
            <a:ext cx="11701462" cy="839136"/>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lang="en-US" sz="4200" dirty="0"/>
              <a:t>Affirma Locations</a:t>
            </a:r>
          </a:p>
        </p:txBody>
      </p:sp>
      <p:sp>
        <p:nvSpPr>
          <p:cNvPr id="6" name="Rectangle 5">
            <a:extLst>
              <a:ext uri="{FF2B5EF4-FFF2-40B4-BE49-F238E27FC236}">
                <a16:creationId xmlns:a16="http://schemas.microsoft.com/office/drawing/2014/main" id="{BD35C669-C186-4E34-B071-78DDAB0E53BD}"/>
              </a:ext>
            </a:extLst>
          </p:cNvPr>
          <p:cNvSpPr/>
          <p:nvPr/>
        </p:nvSpPr>
        <p:spPr>
          <a:xfrm>
            <a:off x="656914" y="1279808"/>
            <a:ext cx="11321084" cy="913455"/>
          </a:xfrm>
          <a:prstGeom prst="rect">
            <a:avLst/>
          </a:prstGeom>
        </p:spPr>
        <p:txBody>
          <a:bodyPr wrap="square">
            <a:spAutoFit/>
          </a:bodyPr>
          <a:lstStyle/>
          <a:p>
            <a:pPr marL="285750" lvl="0" indent="-285750">
              <a:buFont typeface="Arial" panose="020B0604020202020204" pitchFamily="34" charset="0"/>
              <a:buChar char="•"/>
            </a:pPr>
            <a:endParaRPr lang="en-US" sz="1100" dirty="0"/>
          </a:p>
          <a:p>
            <a:pPr defTabSz="806867"/>
            <a:endParaRPr lang="en-US" sz="2118" dirty="0">
              <a:solidFill>
                <a:srgbClr val="ED5E29"/>
              </a:solidFill>
              <a:latin typeface="Segoe UI Light" panose="020B0502040204020203" pitchFamily="34" charset="0"/>
              <a:ea typeface="MS Gothic" panose="020B0609070205080204" pitchFamily="49" charset="-128"/>
              <a:cs typeface="Segoe UI Light" panose="020B0502040204020203" pitchFamily="34" charset="0"/>
            </a:endParaRPr>
          </a:p>
          <a:p>
            <a:pPr defTabSz="806867"/>
            <a:endParaRPr lang="en-US" sz="2118" dirty="0">
              <a:solidFill>
                <a:srgbClr val="ED5E29"/>
              </a:solidFill>
              <a:latin typeface="Segoe UI Light" panose="020B0502040204020203" pitchFamily="34" charset="0"/>
              <a:ea typeface="MS Gothic" panose="020B0609070205080204" pitchFamily="49" charset="-128"/>
              <a:cs typeface="Segoe UI Light" panose="020B0502040204020203" pitchFamily="34" charset="0"/>
            </a:endParaRPr>
          </a:p>
        </p:txBody>
      </p:sp>
      <p:pic>
        <p:nvPicPr>
          <p:cNvPr id="9" name="Picture 8">
            <a:extLst>
              <a:ext uri="{FF2B5EF4-FFF2-40B4-BE49-F238E27FC236}">
                <a16:creationId xmlns:a16="http://schemas.microsoft.com/office/drawing/2014/main" id="{57B618B1-759E-734C-984D-D2B35F0C61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grpSp>
        <p:nvGrpSpPr>
          <p:cNvPr id="5" name="Group 4">
            <a:extLst>
              <a:ext uri="{FF2B5EF4-FFF2-40B4-BE49-F238E27FC236}">
                <a16:creationId xmlns:a16="http://schemas.microsoft.com/office/drawing/2014/main" id="{47B60937-DAC9-42A4-BA12-8FF43F6E4003}"/>
              </a:ext>
            </a:extLst>
          </p:cNvPr>
          <p:cNvGrpSpPr/>
          <p:nvPr/>
        </p:nvGrpSpPr>
        <p:grpSpPr>
          <a:xfrm>
            <a:off x="230019" y="2653992"/>
            <a:ext cx="8176213" cy="3641212"/>
            <a:chOff x="3884786" y="4263985"/>
            <a:chExt cx="6631104" cy="2953103"/>
          </a:xfrm>
        </p:grpSpPr>
        <p:grpSp>
          <p:nvGrpSpPr>
            <p:cNvPr id="7" name="Group 6">
              <a:extLst>
                <a:ext uri="{FF2B5EF4-FFF2-40B4-BE49-F238E27FC236}">
                  <a16:creationId xmlns:a16="http://schemas.microsoft.com/office/drawing/2014/main" id="{A7F0EA90-C07A-458B-AFEC-61DF4CB5F663}"/>
                </a:ext>
              </a:extLst>
            </p:cNvPr>
            <p:cNvGrpSpPr/>
            <p:nvPr/>
          </p:nvGrpSpPr>
          <p:grpSpPr>
            <a:xfrm>
              <a:off x="4581295" y="4263985"/>
              <a:ext cx="5934595" cy="2953103"/>
              <a:chOff x="538789" y="1131575"/>
              <a:chExt cx="5819028" cy="2895599"/>
            </a:xfrm>
            <a:solidFill>
              <a:schemeClr val="bg1">
                <a:lumMod val="85000"/>
                <a:alpha val="70000"/>
              </a:schemeClr>
            </a:solidFill>
          </p:grpSpPr>
          <p:grpSp>
            <p:nvGrpSpPr>
              <p:cNvPr id="23" name="Group 341">
                <a:extLst>
                  <a:ext uri="{FF2B5EF4-FFF2-40B4-BE49-F238E27FC236}">
                    <a16:creationId xmlns:a16="http://schemas.microsoft.com/office/drawing/2014/main" id="{22F7C7AA-8895-4CC0-BB17-3784EB3F2E84}"/>
                  </a:ext>
                </a:extLst>
              </p:cNvPr>
              <p:cNvGrpSpPr/>
              <p:nvPr/>
            </p:nvGrpSpPr>
            <p:grpSpPr>
              <a:xfrm>
                <a:off x="2984512" y="2355982"/>
                <a:ext cx="1110006" cy="1241414"/>
                <a:chOff x="4097338" y="2217738"/>
                <a:chExt cx="1139825" cy="1274763"/>
              </a:xfrm>
              <a:grpFill/>
            </p:grpSpPr>
            <p:sp>
              <p:nvSpPr>
                <p:cNvPr id="194" name="Freeform 5">
                  <a:extLst>
                    <a:ext uri="{FF2B5EF4-FFF2-40B4-BE49-F238E27FC236}">
                      <a16:creationId xmlns:a16="http://schemas.microsoft.com/office/drawing/2014/main" id="{6C5F1ED9-D6AA-4EAD-B54B-4AD8704F1D0B}"/>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95" name="Freeform 6">
                  <a:extLst>
                    <a:ext uri="{FF2B5EF4-FFF2-40B4-BE49-F238E27FC236}">
                      <a16:creationId xmlns:a16="http://schemas.microsoft.com/office/drawing/2014/main" id="{5A70660E-678E-4DC3-AC4E-2097A639BB69}"/>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nvGrpSpPr>
              <p:cNvPr id="24" name="Group 274">
                <a:extLst>
                  <a:ext uri="{FF2B5EF4-FFF2-40B4-BE49-F238E27FC236}">
                    <a16:creationId xmlns:a16="http://schemas.microsoft.com/office/drawing/2014/main" id="{F09288D6-9762-4B27-9BEB-4A50167A13AE}"/>
                  </a:ext>
                </a:extLst>
              </p:cNvPr>
              <p:cNvGrpSpPr/>
              <p:nvPr/>
            </p:nvGrpSpPr>
            <p:grpSpPr>
              <a:xfrm>
                <a:off x="1945621" y="2801220"/>
                <a:ext cx="759070" cy="1225954"/>
                <a:chOff x="3030538" y="2674938"/>
                <a:chExt cx="779463" cy="1258888"/>
              </a:xfrm>
              <a:grpFill/>
            </p:grpSpPr>
            <p:sp>
              <p:nvSpPr>
                <p:cNvPr id="192" name="Freeform 22">
                  <a:extLst>
                    <a:ext uri="{FF2B5EF4-FFF2-40B4-BE49-F238E27FC236}">
                      <a16:creationId xmlns:a16="http://schemas.microsoft.com/office/drawing/2014/main" id="{7D144691-DCC5-4145-B5D9-740BBF0FD5E0}"/>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93" name="Freeform 23">
                  <a:extLst>
                    <a:ext uri="{FF2B5EF4-FFF2-40B4-BE49-F238E27FC236}">
                      <a16:creationId xmlns:a16="http://schemas.microsoft.com/office/drawing/2014/main" id="{5761E2E6-0F3E-4CAB-945A-032E0CBCE7BC}"/>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nvGrpSpPr>
              <p:cNvPr id="25" name="Group 24">
                <a:extLst>
                  <a:ext uri="{FF2B5EF4-FFF2-40B4-BE49-F238E27FC236}">
                    <a16:creationId xmlns:a16="http://schemas.microsoft.com/office/drawing/2014/main" id="{5E36F662-E831-4EE9-8D7E-68F77FA8D037}"/>
                  </a:ext>
                </a:extLst>
              </p:cNvPr>
              <p:cNvGrpSpPr/>
              <p:nvPr/>
            </p:nvGrpSpPr>
            <p:grpSpPr>
              <a:xfrm>
                <a:off x="538789" y="1131575"/>
                <a:ext cx="2523022" cy="1757766"/>
                <a:chOff x="1585913" y="960438"/>
                <a:chExt cx="2590800" cy="1804987"/>
              </a:xfrm>
              <a:grpFill/>
            </p:grpSpPr>
            <p:sp>
              <p:nvSpPr>
                <p:cNvPr id="129" name="Freeform 21">
                  <a:extLst>
                    <a:ext uri="{FF2B5EF4-FFF2-40B4-BE49-F238E27FC236}">
                      <a16:creationId xmlns:a16="http://schemas.microsoft.com/office/drawing/2014/main" id="{E1E186FF-0799-4C9C-9E6B-A568690E8F20}"/>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0" name="Freeform 39">
                  <a:extLst>
                    <a:ext uri="{FF2B5EF4-FFF2-40B4-BE49-F238E27FC236}">
                      <a16:creationId xmlns:a16="http://schemas.microsoft.com/office/drawing/2014/main" id="{63CF5F09-7082-41C8-BC7A-2321DE7CE52F}"/>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1" name="Freeform 40">
                  <a:extLst>
                    <a:ext uri="{FF2B5EF4-FFF2-40B4-BE49-F238E27FC236}">
                      <a16:creationId xmlns:a16="http://schemas.microsoft.com/office/drawing/2014/main" id="{C46249AB-399A-44E1-B083-828B567C3DBE}"/>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2" name="Freeform 41">
                  <a:extLst>
                    <a:ext uri="{FF2B5EF4-FFF2-40B4-BE49-F238E27FC236}">
                      <a16:creationId xmlns:a16="http://schemas.microsoft.com/office/drawing/2014/main" id="{A10DB71C-492A-412E-B539-7798FB1A9011}"/>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3" name="Freeform 42">
                  <a:extLst>
                    <a:ext uri="{FF2B5EF4-FFF2-40B4-BE49-F238E27FC236}">
                      <a16:creationId xmlns:a16="http://schemas.microsoft.com/office/drawing/2014/main" id="{B68FBF74-E3CD-4FC5-A23D-6104DD2718D1}"/>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4" name="Freeform 43">
                  <a:extLst>
                    <a:ext uri="{FF2B5EF4-FFF2-40B4-BE49-F238E27FC236}">
                      <a16:creationId xmlns:a16="http://schemas.microsoft.com/office/drawing/2014/main" id="{92AE0C8E-1B71-4EBF-8833-02F2AF977B83}"/>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5" name="Freeform 44">
                  <a:extLst>
                    <a:ext uri="{FF2B5EF4-FFF2-40B4-BE49-F238E27FC236}">
                      <a16:creationId xmlns:a16="http://schemas.microsoft.com/office/drawing/2014/main" id="{C00B5B65-D88D-41E9-A0E3-8831640FE998}"/>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6" name="Freeform 45">
                  <a:extLst>
                    <a:ext uri="{FF2B5EF4-FFF2-40B4-BE49-F238E27FC236}">
                      <a16:creationId xmlns:a16="http://schemas.microsoft.com/office/drawing/2014/main" id="{0B8A7ACF-334A-4375-BBA3-6D7C129E1976}"/>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7" name="Freeform 46">
                  <a:extLst>
                    <a:ext uri="{FF2B5EF4-FFF2-40B4-BE49-F238E27FC236}">
                      <a16:creationId xmlns:a16="http://schemas.microsoft.com/office/drawing/2014/main" id="{32A96946-7778-410C-AB1F-7E010098AA63}"/>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8" name="Freeform 47">
                  <a:extLst>
                    <a:ext uri="{FF2B5EF4-FFF2-40B4-BE49-F238E27FC236}">
                      <a16:creationId xmlns:a16="http://schemas.microsoft.com/office/drawing/2014/main" id="{C95567C8-51B2-4866-880E-18E43EC5191C}"/>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39" name="Freeform 48">
                  <a:extLst>
                    <a:ext uri="{FF2B5EF4-FFF2-40B4-BE49-F238E27FC236}">
                      <a16:creationId xmlns:a16="http://schemas.microsoft.com/office/drawing/2014/main" id="{2F77F2CC-0762-45A8-AFFC-9FEF7317D24E}"/>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0" name="Freeform 49">
                  <a:extLst>
                    <a:ext uri="{FF2B5EF4-FFF2-40B4-BE49-F238E27FC236}">
                      <a16:creationId xmlns:a16="http://schemas.microsoft.com/office/drawing/2014/main" id="{2651B823-6048-4EBE-A3E5-334FD145B0B7}"/>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1" name="Freeform 50">
                  <a:extLst>
                    <a:ext uri="{FF2B5EF4-FFF2-40B4-BE49-F238E27FC236}">
                      <a16:creationId xmlns:a16="http://schemas.microsoft.com/office/drawing/2014/main" id="{F67A2EB2-9B2F-4346-81F3-B1D3FD862FE3}"/>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2" name="Freeform 51">
                  <a:extLst>
                    <a:ext uri="{FF2B5EF4-FFF2-40B4-BE49-F238E27FC236}">
                      <a16:creationId xmlns:a16="http://schemas.microsoft.com/office/drawing/2014/main" id="{D7A86799-E3C9-4545-967F-43E72BAF866C}"/>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3" name="Freeform 52">
                  <a:extLst>
                    <a:ext uri="{FF2B5EF4-FFF2-40B4-BE49-F238E27FC236}">
                      <a16:creationId xmlns:a16="http://schemas.microsoft.com/office/drawing/2014/main" id="{C09A0544-EA72-4D07-913D-74BE09A986B9}"/>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4" name="Freeform 53">
                  <a:extLst>
                    <a:ext uri="{FF2B5EF4-FFF2-40B4-BE49-F238E27FC236}">
                      <a16:creationId xmlns:a16="http://schemas.microsoft.com/office/drawing/2014/main" id="{E50BC58C-A844-4D7D-B863-2FB8AE6A9FF9}"/>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5" name="Freeform 54">
                  <a:extLst>
                    <a:ext uri="{FF2B5EF4-FFF2-40B4-BE49-F238E27FC236}">
                      <a16:creationId xmlns:a16="http://schemas.microsoft.com/office/drawing/2014/main" id="{1CCF45F9-3FBC-4E02-AD95-55C1C5D9D346}"/>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6" name="Freeform 55">
                  <a:extLst>
                    <a:ext uri="{FF2B5EF4-FFF2-40B4-BE49-F238E27FC236}">
                      <a16:creationId xmlns:a16="http://schemas.microsoft.com/office/drawing/2014/main" id="{1D357D06-4AFB-4D8B-9134-51DBAB4C57B2}"/>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7" name="Freeform 56">
                  <a:extLst>
                    <a:ext uri="{FF2B5EF4-FFF2-40B4-BE49-F238E27FC236}">
                      <a16:creationId xmlns:a16="http://schemas.microsoft.com/office/drawing/2014/main" id="{1D73AD46-8661-4804-9367-7849130384B0}"/>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8" name="Freeform 57">
                  <a:extLst>
                    <a:ext uri="{FF2B5EF4-FFF2-40B4-BE49-F238E27FC236}">
                      <a16:creationId xmlns:a16="http://schemas.microsoft.com/office/drawing/2014/main" id="{3C20417C-4C05-4B63-8267-E2BD3131C906}"/>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49" name="Freeform 58">
                  <a:extLst>
                    <a:ext uri="{FF2B5EF4-FFF2-40B4-BE49-F238E27FC236}">
                      <a16:creationId xmlns:a16="http://schemas.microsoft.com/office/drawing/2014/main" id="{83640563-4266-44F4-97B8-12C6D52A0B41}"/>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0" name="Freeform 59">
                  <a:extLst>
                    <a:ext uri="{FF2B5EF4-FFF2-40B4-BE49-F238E27FC236}">
                      <a16:creationId xmlns:a16="http://schemas.microsoft.com/office/drawing/2014/main" id="{C0D76BC1-1759-4443-BE11-313DF410DC4D}"/>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1" name="Freeform 60">
                  <a:extLst>
                    <a:ext uri="{FF2B5EF4-FFF2-40B4-BE49-F238E27FC236}">
                      <a16:creationId xmlns:a16="http://schemas.microsoft.com/office/drawing/2014/main" id="{2556DCC8-7986-4363-9C13-5B1B2386B5F4}"/>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2" name="Freeform 61">
                  <a:extLst>
                    <a:ext uri="{FF2B5EF4-FFF2-40B4-BE49-F238E27FC236}">
                      <a16:creationId xmlns:a16="http://schemas.microsoft.com/office/drawing/2014/main" id="{F06EBB6A-430D-442E-9338-58AE438658DD}"/>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3" name="Freeform 62">
                  <a:extLst>
                    <a:ext uri="{FF2B5EF4-FFF2-40B4-BE49-F238E27FC236}">
                      <a16:creationId xmlns:a16="http://schemas.microsoft.com/office/drawing/2014/main" id="{0C3A2481-6EBC-4A6D-8F5D-C61F9491C77D}"/>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4" name="Freeform 63">
                  <a:extLst>
                    <a:ext uri="{FF2B5EF4-FFF2-40B4-BE49-F238E27FC236}">
                      <a16:creationId xmlns:a16="http://schemas.microsoft.com/office/drawing/2014/main" id="{0A4AB6A4-B2DC-450F-90AF-80A0FA95EA75}"/>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5" name="Freeform 64">
                  <a:extLst>
                    <a:ext uri="{FF2B5EF4-FFF2-40B4-BE49-F238E27FC236}">
                      <a16:creationId xmlns:a16="http://schemas.microsoft.com/office/drawing/2014/main" id="{F8E42D36-95BA-4C31-9B5A-BB52BBF06E0F}"/>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6" name="Freeform 65">
                  <a:extLst>
                    <a:ext uri="{FF2B5EF4-FFF2-40B4-BE49-F238E27FC236}">
                      <a16:creationId xmlns:a16="http://schemas.microsoft.com/office/drawing/2014/main" id="{F6009C54-ECC6-4CDA-9249-F22F18E8955C}"/>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7" name="Freeform 66">
                  <a:extLst>
                    <a:ext uri="{FF2B5EF4-FFF2-40B4-BE49-F238E27FC236}">
                      <a16:creationId xmlns:a16="http://schemas.microsoft.com/office/drawing/2014/main" id="{9EC8EC89-6030-4C16-A984-BB69A02EB0DE}"/>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8" name="Freeform 67">
                  <a:extLst>
                    <a:ext uri="{FF2B5EF4-FFF2-40B4-BE49-F238E27FC236}">
                      <a16:creationId xmlns:a16="http://schemas.microsoft.com/office/drawing/2014/main" id="{B16B6837-7427-4942-9809-C6195B9129B4}"/>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59" name="Freeform 68">
                  <a:extLst>
                    <a:ext uri="{FF2B5EF4-FFF2-40B4-BE49-F238E27FC236}">
                      <a16:creationId xmlns:a16="http://schemas.microsoft.com/office/drawing/2014/main" id="{35AEBC83-3C18-4A49-AE1C-7AC6C9F91877}"/>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0" name="Freeform 69">
                  <a:extLst>
                    <a:ext uri="{FF2B5EF4-FFF2-40B4-BE49-F238E27FC236}">
                      <a16:creationId xmlns:a16="http://schemas.microsoft.com/office/drawing/2014/main" id="{3331931D-5602-41B7-B645-C229C2D1E4C8}"/>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1" name="Freeform 70">
                  <a:extLst>
                    <a:ext uri="{FF2B5EF4-FFF2-40B4-BE49-F238E27FC236}">
                      <a16:creationId xmlns:a16="http://schemas.microsoft.com/office/drawing/2014/main" id="{9BB5B590-2DF3-4D55-9A72-1D8C5B077332}"/>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2" name="Freeform 71">
                  <a:extLst>
                    <a:ext uri="{FF2B5EF4-FFF2-40B4-BE49-F238E27FC236}">
                      <a16:creationId xmlns:a16="http://schemas.microsoft.com/office/drawing/2014/main" id="{D9B2DEC8-205B-41A0-BA30-684409180B59}"/>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3" name="Freeform 72">
                  <a:extLst>
                    <a:ext uri="{FF2B5EF4-FFF2-40B4-BE49-F238E27FC236}">
                      <a16:creationId xmlns:a16="http://schemas.microsoft.com/office/drawing/2014/main" id="{0177406A-F6FA-4A64-B151-462E273B80D1}"/>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4" name="Freeform 73">
                  <a:extLst>
                    <a:ext uri="{FF2B5EF4-FFF2-40B4-BE49-F238E27FC236}">
                      <a16:creationId xmlns:a16="http://schemas.microsoft.com/office/drawing/2014/main" id="{3BBC84D8-A58F-4F6F-8BA9-C76CBECF4591}"/>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5" name="Freeform 74">
                  <a:extLst>
                    <a:ext uri="{FF2B5EF4-FFF2-40B4-BE49-F238E27FC236}">
                      <a16:creationId xmlns:a16="http://schemas.microsoft.com/office/drawing/2014/main" id="{BDA4BB28-3CB3-477A-9A84-AF90026F0C28}"/>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6" name="Freeform 75">
                  <a:extLst>
                    <a:ext uri="{FF2B5EF4-FFF2-40B4-BE49-F238E27FC236}">
                      <a16:creationId xmlns:a16="http://schemas.microsoft.com/office/drawing/2014/main" id="{C691FF6C-84B9-440E-B382-0A311CC06A2C}"/>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7" name="Freeform 76">
                  <a:extLst>
                    <a:ext uri="{FF2B5EF4-FFF2-40B4-BE49-F238E27FC236}">
                      <a16:creationId xmlns:a16="http://schemas.microsoft.com/office/drawing/2014/main" id="{006C58CB-75B5-42F8-85B2-247982013C55}"/>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8" name="Freeform 77">
                  <a:extLst>
                    <a:ext uri="{FF2B5EF4-FFF2-40B4-BE49-F238E27FC236}">
                      <a16:creationId xmlns:a16="http://schemas.microsoft.com/office/drawing/2014/main" id="{92B686D2-241A-4F74-B3AD-742F0FDB738A}"/>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69" name="Freeform 78">
                  <a:extLst>
                    <a:ext uri="{FF2B5EF4-FFF2-40B4-BE49-F238E27FC236}">
                      <a16:creationId xmlns:a16="http://schemas.microsoft.com/office/drawing/2014/main" id="{4AA91E53-89AE-48B9-BAF8-C19650E1EB84}"/>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0" name="Freeform 79">
                  <a:extLst>
                    <a:ext uri="{FF2B5EF4-FFF2-40B4-BE49-F238E27FC236}">
                      <a16:creationId xmlns:a16="http://schemas.microsoft.com/office/drawing/2014/main" id="{55B9B5AE-A946-40D2-8FB2-39DB5507E0EC}"/>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1" name="Freeform 80">
                  <a:extLst>
                    <a:ext uri="{FF2B5EF4-FFF2-40B4-BE49-F238E27FC236}">
                      <a16:creationId xmlns:a16="http://schemas.microsoft.com/office/drawing/2014/main" id="{DA49B206-E44C-4839-90D3-B944CC5D3CC0}"/>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2" name="Freeform 81">
                  <a:extLst>
                    <a:ext uri="{FF2B5EF4-FFF2-40B4-BE49-F238E27FC236}">
                      <a16:creationId xmlns:a16="http://schemas.microsoft.com/office/drawing/2014/main" id="{C8A60CDD-4191-48CA-9B61-9FB4444CB69F}"/>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3" name="Freeform 82">
                  <a:extLst>
                    <a:ext uri="{FF2B5EF4-FFF2-40B4-BE49-F238E27FC236}">
                      <a16:creationId xmlns:a16="http://schemas.microsoft.com/office/drawing/2014/main" id="{A5326C86-AB29-4DB7-A932-0359017F3F3C}"/>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4" name="Freeform 83">
                  <a:extLst>
                    <a:ext uri="{FF2B5EF4-FFF2-40B4-BE49-F238E27FC236}">
                      <a16:creationId xmlns:a16="http://schemas.microsoft.com/office/drawing/2014/main" id="{F564EF7D-A289-4A7B-A0B6-259290163D8A}"/>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5" name="Freeform 84">
                  <a:extLst>
                    <a:ext uri="{FF2B5EF4-FFF2-40B4-BE49-F238E27FC236}">
                      <a16:creationId xmlns:a16="http://schemas.microsoft.com/office/drawing/2014/main" id="{4F014ABA-7D05-45BD-A3DB-42615DD98510}"/>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6" name="Freeform 85">
                  <a:extLst>
                    <a:ext uri="{FF2B5EF4-FFF2-40B4-BE49-F238E27FC236}">
                      <a16:creationId xmlns:a16="http://schemas.microsoft.com/office/drawing/2014/main" id="{391275AF-93E5-46A3-9513-260BC86706A7}"/>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7" name="Freeform 86">
                  <a:extLst>
                    <a:ext uri="{FF2B5EF4-FFF2-40B4-BE49-F238E27FC236}">
                      <a16:creationId xmlns:a16="http://schemas.microsoft.com/office/drawing/2014/main" id="{1E07BB75-4ADD-462C-B9B8-DEE0A27B8B25}"/>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8" name="Freeform 87">
                  <a:extLst>
                    <a:ext uri="{FF2B5EF4-FFF2-40B4-BE49-F238E27FC236}">
                      <a16:creationId xmlns:a16="http://schemas.microsoft.com/office/drawing/2014/main" id="{3EB8EE19-9AF1-43ED-BDB3-BB1A338308BA}"/>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79" name="Freeform 88">
                  <a:extLst>
                    <a:ext uri="{FF2B5EF4-FFF2-40B4-BE49-F238E27FC236}">
                      <a16:creationId xmlns:a16="http://schemas.microsoft.com/office/drawing/2014/main" id="{B495336C-F14B-416C-AF94-ABD9B297EDFB}"/>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0" name="Freeform 89">
                  <a:extLst>
                    <a:ext uri="{FF2B5EF4-FFF2-40B4-BE49-F238E27FC236}">
                      <a16:creationId xmlns:a16="http://schemas.microsoft.com/office/drawing/2014/main" id="{BA9A4865-A746-44A9-99C8-33FE20AFF845}"/>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1" name="Freeform 90">
                  <a:extLst>
                    <a:ext uri="{FF2B5EF4-FFF2-40B4-BE49-F238E27FC236}">
                      <a16:creationId xmlns:a16="http://schemas.microsoft.com/office/drawing/2014/main" id="{7147D3EE-F3D8-4D17-8CD9-C57F4BDA44A8}"/>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2" name="Freeform 91">
                  <a:extLst>
                    <a:ext uri="{FF2B5EF4-FFF2-40B4-BE49-F238E27FC236}">
                      <a16:creationId xmlns:a16="http://schemas.microsoft.com/office/drawing/2014/main" id="{ACE201DF-7C97-4F1E-9DBC-1FBACEF09150}"/>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3" name="Freeform 92">
                  <a:extLst>
                    <a:ext uri="{FF2B5EF4-FFF2-40B4-BE49-F238E27FC236}">
                      <a16:creationId xmlns:a16="http://schemas.microsoft.com/office/drawing/2014/main" id="{AE1F89DF-856A-4B33-A47F-39F4ACC3DC07}"/>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4" name="Freeform 93">
                  <a:extLst>
                    <a:ext uri="{FF2B5EF4-FFF2-40B4-BE49-F238E27FC236}">
                      <a16:creationId xmlns:a16="http://schemas.microsoft.com/office/drawing/2014/main" id="{28F05142-26C3-467B-9223-D6073520FCA5}"/>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5" name="Freeform 94">
                  <a:extLst>
                    <a:ext uri="{FF2B5EF4-FFF2-40B4-BE49-F238E27FC236}">
                      <a16:creationId xmlns:a16="http://schemas.microsoft.com/office/drawing/2014/main" id="{BADCD496-A05F-430F-974A-F9261A287125}"/>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6" name="Freeform 95">
                  <a:extLst>
                    <a:ext uri="{FF2B5EF4-FFF2-40B4-BE49-F238E27FC236}">
                      <a16:creationId xmlns:a16="http://schemas.microsoft.com/office/drawing/2014/main" id="{AF710BE4-823B-4A89-AD78-A1623B1F0849}"/>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7" name="Freeform 96">
                  <a:extLst>
                    <a:ext uri="{FF2B5EF4-FFF2-40B4-BE49-F238E27FC236}">
                      <a16:creationId xmlns:a16="http://schemas.microsoft.com/office/drawing/2014/main" id="{AE6858DC-F110-4917-8CCF-4BD61C1B3761}"/>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8" name="Freeform 97">
                  <a:extLst>
                    <a:ext uri="{FF2B5EF4-FFF2-40B4-BE49-F238E27FC236}">
                      <a16:creationId xmlns:a16="http://schemas.microsoft.com/office/drawing/2014/main" id="{F2C4654D-2F8B-4C3E-BAB9-428B39630CD9}"/>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89" name="Freeform 98">
                  <a:extLst>
                    <a:ext uri="{FF2B5EF4-FFF2-40B4-BE49-F238E27FC236}">
                      <a16:creationId xmlns:a16="http://schemas.microsoft.com/office/drawing/2014/main" id="{E1A12892-57A4-4F83-AF11-F5BF10C65000}"/>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90" name="Freeform 99">
                  <a:extLst>
                    <a:ext uri="{FF2B5EF4-FFF2-40B4-BE49-F238E27FC236}">
                      <a16:creationId xmlns:a16="http://schemas.microsoft.com/office/drawing/2014/main" id="{AD4545AE-018B-4C58-B80C-FBBB5C4755E1}"/>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91" name="Freeform 100">
                  <a:extLst>
                    <a:ext uri="{FF2B5EF4-FFF2-40B4-BE49-F238E27FC236}">
                      <a16:creationId xmlns:a16="http://schemas.microsoft.com/office/drawing/2014/main" id="{98BAD481-3D82-473E-B28D-D45DF8B758E2}"/>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nvGrpSpPr>
              <p:cNvPr id="26" name="Group 345">
                <a:extLst>
                  <a:ext uri="{FF2B5EF4-FFF2-40B4-BE49-F238E27FC236}">
                    <a16:creationId xmlns:a16="http://schemas.microsoft.com/office/drawing/2014/main" id="{9512FA32-301B-4B56-A5FD-FEAE430EE5A5}"/>
                  </a:ext>
                </a:extLst>
              </p:cNvPr>
              <p:cNvGrpSpPr/>
              <p:nvPr/>
            </p:nvGrpSpPr>
            <p:grpSpPr>
              <a:xfrm>
                <a:off x="3103551" y="1256797"/>
                <a:ext cx="669405" cy="1125467"/>
                <a:chOff x="4219575" y="1089025"/>
                <a:chExt cx="687388" cy="1155701"/>
              </a:xfrm>
              <a:grpFill/>
            </p:grpSpPr>
            <p:sp>
              <p:nvSpPr>
                <p:cNvPr id="114" name="Freeform 36">
                  <a:extLst>
                    <a:ext uri="{FF2B5EF4-FFF2-40B4-BE49-F238E27FC236}">
                      <a16:creationId xmlns:a16="http://schemas.microsoft.com/office/drawing/2014/main" id="{A4DA0E18-54C5-4D77-8A1E-614F7D505AC0}"/>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nvGrpSpPr>
                <p:cNvPr id="115" name="Group 343">
                  <a:extLst>
                    <a:ext uri="{FF2B5EF4-FFF2-40B4-BE49-F238E27FC236}">
                      <a16:creationId xmlns:a16="http://schemas.microsoft.com/office/drawing/2014/main" id="{639A662D-DCA9-4ABA-8BEB-7AF6C8822841}"/>
                    </a:ext>
                  </a:extLst>
                </p:cNvPr>
                <p:cNvGrpSpPr/>
                <p:nvPr/>
              </p:nvGrpSpPr>
              <p:grpSpPr>
                <a:xfrm>
                  <a:off x="4219575" y="1089025"/>
                  <a:ext cx="687388" cy="1155701"/>
                  <a:chOff x="4219575" y="1089025"/>
                  <a:chExt cx="687388" cy="1155701"/>
                </a:xfrm>
                <a:grpFill/>
              </p:grpSpPr>
              <p:sp>
                <p:nvSpPr>
                  <p:cNvPr id="116" name="Freeform 24">
                    <a:extLst>
                      <a:ext uri="{FF2B5EF4-FFF2-40B4-BE49-F238E27FC236}">
                        <a16:creationId xmlns:a16="http://schemas.microsoft.com/office/drawing/2014/main" id="{E6571E8F-82D3-43CA-9695-D3E6430D2516}"/>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7" name="Freeform 25">
                    <a:extLst>
                      <a:ext uri="{FF2B5EF4-FFF2-40B4-BE49-F238E27FC236}">
                        <a16:creationId xmlns:a16="http://schemas.microsoft.com/office/drawing/2014/main" id="{1DBE88D9-9BA4-4B4F-BD10-BCAC73225E0A}"/>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8" name="Freeform 26">
                    <a:extLst>
                      <a:ext uri="{FF2B5EF4-FFF2-40B4-BE49-F238E27FC236}">
                        <a16:creationId xmlns:a16="http://schemas.microsoft.com/office/drawing/2014/main" id="{B9502F63-788D-42EC-960A-26D432ED2A32}"/>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9" name="Freeform 27">
                    <a:extLst>
                      <a:ext uri="{FF2B5EF4-FFF2-40B4-BE49-F238E27FC236}">
                        <a16:creationId xmlns:a16="http://schemas.microsoft.com/office/drawing/2014/main" id="{59F2BA49-1486-4760-9AA3-FC83437F3499}"/>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0" name="Freeform 28">
                    <a:extLst>
                      <a:ext uri="{FF2B5EF4-FFF2-40B4-BE49-F238E27FC236}">
                        <a16:creationId xmlns:a16="http://schemas.microsoft.com/office/drawing/2014/main" id="{32073277-3724-4C69-B19C-3ECA9495778F}"/>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1" name="Freeform 29">
                    <a:extLst>
                      <a:ext uri="{FF2B5EF4-FFF2-40B4-BE49-F238E27FC236}">
                        <a16:creationId xmlns:a16="http://schemas.microsoft.com/office/drawing/2014/main" id="{B1CB3D3D-A5F8-4A84-B707-09412B4DAD55}"/>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2" name="Freeform 31">
                    <a:extLst>
                      <a:ext uri="{FF2B5EF4-FFF2-40B4-BE49-F238E27FC236}">
                        <a16:creationId xmlns:a16="http://schemas.microsoft.com/office/drawing/2014/main" id="{C9420616-9B1B-456B-81CC-11738F6C463E}"/>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3" name="Freeform 32">
                    <a:extLst>
                      <a:ext uri="{FF2B5EF4-FFF2-40B4-BE49-F238E27FC236}">
                        <a16:creationId xmlns:a16="http://schemas.microsoft.com/office/drawing/2014/main" id="{637DA240-9B69-49D9-B09E-436CD70FF033}"/>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4" name="Freeform 33">
                    <a:extLst>
                      <a:ext uri="{FF2B5EF4-FFF2-40B4-BE49-F238E27FC236}">
                        <a16:creationId xmlns:a16="http://schemas.microsoft.com/office/drawing/2014/main" id="{E5F8B9D1-BD8E-4B0A-B349-65DF0E8CD4C0}"/>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5" name="Freeform 34">
                    <a:extLst>
                      <a:ext uri="{FF2B5EF4-FFF2-40B4-BE49-F238E27FC236}">
                        <a16:creationId xmlns:a16="http://schemas.microsoft.com/office/drawing/2014/main" id="{6DF9F028-4CBD-4070-B345-EF065157D9FE}"/>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6" name="Freeform 35">
                    <a:extLst>
                      <a:ext uri="{FF2B5EF4-FFF2-40B4-BE49-F238E27FC236}">
                        <a16:creationId xmlns:a16="http://schemas.microsoft.com/office/drawing/2014/main" id="{4965AF05-E7BA-4AC5-9D83-C285F0EA5879}"/>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7" name="Freeform 37">
                    <a:extLst>
                      <a:ext uri="{FF2B5EF4-FFF2-40B4-BE49-F238E27FC236}">
                        <a16:creationId xmlns:a16="http://schemas.microsoft.com/office/drawing/2014/main" id="{A54B288E-E54A-4D66-8AE0-6059422BD029}"/>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28" name="Freeform 38">
                    <a:extLst>
                      <a:ext uri="{FF2B5EF4-FFF2-40B4-BE49-F238E27FC236}">
                        <a16:creationId xmlns:a16="http://schemas.microsoft.com/office/drawing/2014/main" id="{D679FD16-6E87-49AC-A3B4-D4232CCB0BCA}"/>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grpSp>
            <p:nvGrpSpPr>
              <p:cNvPr id="27" name="Group 363">
                <a:extLst>
                  <a:ext uri="{FF2B5EF4-FFF2-40B4-BE49-F238E27FC236}">
                    <a16:creationId xmlns:a16="http://schemas.microsoft.com/office/drawing/2014/main" id="{59E8F295-F58A-4BDF-886E-485BA8092355}"/>
                  </a:ext>
                </a:extLst>
              </p:cNvPr>
              <p:cNvGrpSpPr/>
              <p:nvPr/>
            </p:nvGrpSpPr>
            <p:grpSpPr>
              <a:xfrm>
                <a:off x="5105582" y="3000650"/>
                <a:ext cx="941496" cy="822457"/>
                <a:chOff x="6275388" y="2879725"/>
                <a:chExt cx="966788" cy="844551"/>
              </a:xfrm>
              <a:grpFill/>
            </p:grpSpPr>
            <p:sp>
              <p:nvSpPr>
                <p:cNvPr id="96" name="Freeform 9">
                  <a:extLst>
                    <a:ext uri="{FF2B5EF4-FFF2-40B4-BE49-F238E27FC236}">
                      <a16:creationId xmlns:a16="http://schemas.microsoft.com/office/drawing/2014/main" id="{D055BE7A-0844-4296-A2E0-64ADEE8EB661}"/>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nvGrpSpPr>
                <p:cNvPr id="97" name="Group 361">
                  <a:extLst>
                    <a:ext uri="{FF2B5EF4-FFF2-40B4-BE49-F238E27FC236}">
                      <a16:creationId xmlns:a16="http://schemas.microsoft.com/office/drawing/2014/main" id="{8391F28F-6FBF-4BD1-992E-264E7F3498B3}"/>
                    </a:ext>
                  </a:extLst>
                </p:cNvPr>
                <p:cNvGrpSpPr/>
                <p:nvPr/>
              </p:nvGrpSpPr>
              <p:grpSpPr>
                <a:xfrm>
                  <a:off x="6275388" y="2917825"/>
                  <a:ext cx="966788" cy="806451"/>
                  <a:chOff x="6275388" y="2917825"/>
                  <a:chExt cx="966788" cy="806451"/>
                </a:xfrm>
                <a:grpFill/>
              </p:grpSpPr>
              <p:sp>
                <p:nvSpPr>
                  <p:cNvPr id="98" name="Freeform 7">
                    <a:extLst>
                      <a:ext uri="{FF2B5EF4-FFF2-40B4-BE49-F238E27FC236}">
                        <a16:creationId xmlns:a16="http://schemas.microsoft.com/office/drawing/2014/main" id="{CF36BA76-CEF3-4100-87C6-AF56E4EBD2C8}"/>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9" name="Freeform 8">
                    <a:extLst>
                      <a:ext uri="{FF2B5EF4-FFF2-40B4-BE49-F238E27FC236}">
                        <a16:creationId xmlns:a16="http://schemas.microsoft.com/office/drawing/2014/main" id="{7C10D3A7-5AC0-41E8-ADB5-1EF6F9277862}"/>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0" name="Freeform 10">
                    <a:extLst>
                      <a:ext uri="{FF2B5EF4-FFF2-40B4-BE49-F238E27FC236}">
                        <a16:creationId xmlns:a16="http://schemas.microsoft.com/office/drawing/2014/main" id="{B1F1EED1-405D-4861-AE86-754C5E2D9B39}"/>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1" name="Freeform 11">
                    <a:extLst>
                      <a:ext uri="{FF2B5EF4-FFF2-40B4-BE49-F238E27FC236}">
                        <a16:creationId xmlns:a16="http://schemas.microsoft.com/office/drawing/2014/main" id="{9B1B85C3-98D5-4EC6-9E3A-F4F96AA63C37}"/>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2" name="Freeform 12">
                    <a:extLst>
                      <a:ext uri="{FF2B5EF4-FFF2-40B4-BE49-F238E27FC236}">
                        <a16:creationId xmlns:a16="http://schemas.microsoft.com/office/drawing/2014/main" id="{B89297F6-1231-4CE6-9D17-22E438B3EF21}"/>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3" name="Freeform 13">
                    <a:extLst>
                      <a:ext uri="{FF2B5EF4-FFF2-40B4-BE49-F238E27FC236}">
                        <a16:creationId xmlns:a16="http://schemas.microsoft.com/office/drawing/2014/main" id="{0A97C736-F06C-473E-9E0E-EC494A1D8AB0}"/>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4" name="Freeform 14">
                    <a:extLst>
                      <a:ext uri="{FF2B5EF4-FFF2-40B4-BE49-F238E27FC236}">
                        <a16:creationId xmlns:a16="http://schemas.microsoft.com/office/drawing/2014/main" id="{E0742019-8214-439C-B156-9DE4010D68AA}"/>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5" name="Freeform 15">
                    <a:extLst>
                      <a:ext uri="{FF2B5EF4-FFF2-40B4-BE49-F238E27FC236}">
                        <a16:creationId xmlns:a16="http://schemas.microsoft.com/office/drawing/2014/main" id="{FA6D824E-F931-49A5-A213-BC6D91CC8B62}"/>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6" name="Freeform 16">
                    <a:extLst>
                      <a:ext uri="{FF2B5EF4-FFF2-40B4-BE49-F238E27FC236}">
                        <a16:creationId xmlns:a16="http://schemas.microsoft.com/office/drawing/2014/main" id="{2EB744D0-92BA-4220-8CFE-0AD764D0F125}"/>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7" name="Freeform 17">
                    <a:extLst>
                      <a:ext uri="{FF2B5EF4-FFF2-40B4-BE49-F238E27FC236}">
                        <a16:creationId xmlns:a16="http://schemas.microsoft.com/office/drawing/2014/main" id="{BADC4C7C-0336-460D-BB9E-DF3D18AB1D8C}"/>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8" name="Freeform 18">
                    <a:extLst>
                      <a:ext uri="{FF2B5EF4-FFF2-40B4-BE49-F238E27FC236}">
                        <a16:creationId xmlns:a16="http://schemas.microsoft.com/office/drawing/2014/main" id="{55D87C88-CF61-4AFA-9F7A-D976BAF3E5D1}"/>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09" name="Freeform 19">
                    <a:extLst>
                      <a:ext uri="{FF2B5EF4-FFF2-40B4-BE49-F238E27FC236}">
                        <a16:creationId xmlns:a16="http://schemas.microsoft.com/office/drawing/2014/main" id="{FCB70905-F05C-45E5-9AE9-F3095B4B4FC1}"/>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0" name="Freeform 20">
                    <a:extLst>
                      <a:ext uri="{FF2B5EF4-FFF2-40B4-BE49-F238E27FC236}">
                        <a16:creationId xmlns:a16="http://schemas.microsoft.com/office/drawing/2014/main" id="{0154DA71-C54E-46DA-84BC-6E422FB19FF0}"/>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1" name="Freeform 116">
                    <a:extLst>
                      <a:ext uri="{FF2B5EF4-FFF2-40B4-BE49-F238E27FC236}">
                        <a16:creationId xmlns:a16="http://schemas.microsoft.com/office/drawing/2014/main" id="{A9882692-02CF-4789-84F8-86B69B79D7B3}"/>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2" name="Freeform 117">
                    <a:extLst>
                      <a:ext uri="{FF2B5EF4-FFF2-40B4-BE49-F238E27FC236}">
                        <a16:creationId xmlns:a16="http://schemas.microsoft.com/office/drawing/2014/main" id="{536A50B2-FF4A-464E-9319-20C95314DC22}"/>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113" name="Freeform 118">
                    <a:extLst>
                      <a:ext uri="{FF2B5EF4-FFF2-40B4-BE49-F238E27FC236}">
                        <a16:creationId xmlns:a16="http://schemas.microsoft.com/office/drawing/2014/main" id="{16C8E19C-A727-427C-BDE7-EB0CC5B5D79B}"/>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grpSp>
            <p:nvGrpSpPr>
              <p:cNvPr id="28" name="Group 383">
                <a:extLst>
                  <a:ext uri="{FF2B5EF4-FFF2-40B4-BE49-F238E27FC236}">
                    <a16:creationId xmlns:a16="http://schemas.microsoft.com/office/drawing/2014/main" id="{37C71FB1-C4E6-446B-BA2F-5D54B620053C}"/>
                  </a:ext>
                </a:extLst>
              </p:cNvPr>
              <p:cNvGrpSpPr/>
              <p:nvPr/>
            </p:nvGrpSpPr>
            <p:grpSpPr>
              <a:xfrm>
                <a:off x="3584348" y="1207327"/>
                <a:ext cx="2773469" cy="1960289"/>
                <a:chOff x="4713288" y="1038225"/>
                <a:chExt cx="2847975" cy="2012950"/>
              </a:xfrm>
              <a:grpFill/>
            </p:grpSpPr>
            <p:sp>
              <p:nvSpPr>
                <p:cNvPr id="29" name="Freeform 101">
                  <a:extLst>
                    <a:ext uri="{FF2B5EF4-FFF2-40B4-BE49-F238E27FC236}">
                      <a16:creationId xmlns:a16="http://schemas.microsoft.com/office/drawing/2014/main" id="{B52D7C96-BDE4-429D-80B9-3E88502C84EA}"/>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0" name="Freeform 102">
                  <a:extLst>
                    <a:ext uri="{FF2B5EF4-FFF2-40B4-BE49-F238E27FC236}">
                      <a16:creationId xmlns:a16="http://schemas.microsoft.com/office/drawing/2014/main" id="{D8B749B5-0744-4541-88BD-D1BE979C9FD8}"/>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1" name="Freeform 103">
                  <a:extLst>
                    <a:ext uri="{FF2B5EF4-FFF2-40B4-BE49-F238E27FC236}">
                      <a16:creationId xmlns:a16="http://schemas.microsoft.com/office/drawing/2014/main" id="{AD7B28AA-D97B-437E-BB0C-85E225721870}"/>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2" name="Freeform 104">
                  <a:extLst>
                    <a:ext uri="{FF2B5EF4-FFF2-40B4-BE49-F238E27FC236}">
                      <a16:creationId xmlns:a16="http://schemas.microsoft.com/office/drawing/2014/main" id="{C3CE93A9-90C5-481F-A8E8-2A7A7167F800}"/>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3" name="Freeform 105">
                  <a:extLst>
                    <a:ext uri="{FF2B5EF4-FFF2-40B4-BE49-F238E27FC236}">
                      <a16:creationId xmlns:a16="http://schemas.microsoft.com/office/drawing/2014/main" id="{B2239BA8-F19D-4D29-9E6E-CB2F5DFB613B}"/>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4" name="Freeform 106">
                  <a:extLst>
                    <a:ext uri="{FF2B5EF4-FFF2-40B4-BE49-F238E27FC236}">
                      <a16:creationId xmlns:a16="http://schemas.microsoft.com/office/drawing/2014/main" id="{02CEE7E4-6A2B-4663-ABF8-7B721211C342}"/>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5" name="Freeform 107">
                  <a:extLst>
                    <a:ext uri="{FF2B5EF4-FFF2-40B4-BE49-F238E27FC236}">
                      <a16:creationId xmlns:a16="http://schemas.microsoft.com/office/drawing/2014/main" id="{9E188507-9443-40F2-8D44-28BF3DE400FE}"/>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6" name="Freeform 108">
                  <a:extLst>
                    <a:ext uri="{FF2B5EF4-FFF2-40B4-BE49-F238E27FC236}">
                      <a16:creationId xmlns:a16="http://schemas.microsoft.com/office/drawing/2014/main" id="{A3A0D0AC-AD23-4645-8F92-74269F73F5EE}"/>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7" name="Freeform 109">
                  <a:extLst>
                    <a:ext uri="{FF2B5EF4-FFF2-40B4-BE49-F238E27FC236}">
                      <a16:creationId xmlns:a16="http://schemas.microsoft.com/office/drawing/2014/main" id="{E9564452-8C02-48F4-B4C6-18402A380A51}"/>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8" name="Freeform 110">
                  <a:extLst>
                    <a:ext uri="{FF2B5EF4-FFF2-40B4-BE49-F238E27FC236}">
                      <a16:creationId xmlns:a16="http://schemas.microsoft.com/office/drawing/2014/main" id="{C757B939-1F8A-4BED-A252-874DF43E7425}"/>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39" name="Freeform 111">
                  <a:extLst>
                    <a:ext uri="{FF2B5EF4-FFF2-40B4-BE49-F238E27FC236}">
                      <a16:creationId xmlns:a16="http://schemas.microsoft.com/office/drawing/2014/main" id="{D0DD0DA8-0886-46BA-B459-9D6B86DFFDDF}"/>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0" name="Freeform 112">
                  <a:extLst>
                    <a:ext uri="{FF2B5EF4-FFF2-40B4-BE49-F238E27FC236}">
                      <a16:creationId xmlns:a16="http://schemas.microsoft.com/office/drawing/2014/main" id="{C0A7CCA6-B61F-4AE6-A03D-66763F3E837E}"/>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1" name="Freeform 113">
                  <a:extLst>
                    <a:ext uri="{FF2B5EF4-FFF2-40B4-BE49-F238E27FC236}">
                      <a16:creationId xmlns:a16="http://schemas.microsoft.com/office/drawing/2014/main" id="{0BC0131B-C5BF-4E95-B186-675871C7F7E9}"/>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2" name="Freeform 114">
                  <a:extLst>
                    <a:ext uri="{FF2B5EF4-FFF2-40B4-BE49-F238E27FC236}">
                      <a16:creationId xmlns:a16="http://schemas.microsoft.com/office/drawing/2014/main" id="{80BCD342-53E3-4D29-B6B9-A43319E6B060}"/>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3" name="Freeform 115">
                  <a:extLst>
                    <a:ext uri="{FF2B5EF4-FFF2-40B4-BE49-F238E27FC236}">
                      <a16:creationId xmlns:a16="http://schemas.microsoft.com/office/drawing/2014/main" id="{3F1DC482-BE9A-4DC1-BDE9-78D23476E9F1}"/>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4" name="Freeform 119">
                  <a:extLst>
                    <a:ext uri="{FF2B5EF4-FFF2-40B4-BE49-F238E27FC236}">
                      <a16:creationId xmlns:a16="http://schemas.microsoft.com/office/drawing/2014/main" id="{7EAA779D-0AF9-4179-AEA8-3B3393193E4B}"/>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5" name="Freeform 120">
                  <a:extLst>
                    <a:ext uri="{FF2B5EF4-FFF2-40B4-BE49-F238E27FC236}">
                      <a16:creationId xmlns:a16="http://schemas.microsoft.com/office/drawing/2014/main" id="{E1AD8708-96B9-4249-86F8-AB0919CA981F}"/>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6" name="Freeform 121">
                  <a:extLst>
                    <a:ext uri="{FF2B5EF4-FFF2-40B4-BE49-F238E27FC236}">
                      <a16:creationId xmlns:a16="http://schemas.microsoft.com/office/drawing/2014/main" id="{508E3E77-AFB7-4721-97F8-C1902FFAB1EE}"/>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7" name="Freeform 122">
                  <a:extLst>
                    <a:ext uri="{FF2B5EF4-FFF2-40B4-BE49-F238E27FC236}">
                      <a16:creationId xmlns:a16="http://schemas.microsoft.com/office/drawing/2014/main" id="{AE95FD0E-9F71-452B-9527-3106D0ECD354}"/>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8" name="Freeform 123">
                  <a:extLst>
                    <a:ext uri="{FF2B5EF4-FFF2-40B4-BE49-F238E27FC236}">
                      <a16:creationId xmlns:a16="http://schemas.microsoft.com/office/drawing/2014/main" id="{B35AB96E-880C-489C-AB90-628AE68A416E}"/>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49" name="Freeform 124">
                  <a:extLst>
                    <a:ext uri="{FF2B5EF4-FFF2-40B4-BE49-F238E27FC236}">
                      <a16:creationId xmlns:a16="http://schemas.microsoft.com/office/drawing/2014/main" id="{1607499B-0690-4B2F-85AA-C7060F7288D0}"/>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0" name="Freeform 125">
                  <a:extLst>
                    <a:ext uri="{FF2B5EF4-FFF2-40B4-BE49-F238E27FC236}">
                      <a16:creationId xmlns:a16="http://schemas.microsoft.com/office/drawing/2014/main" id="{F13C6170-320E-4988-97B6-2BE4E2B0E04F}"/>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1" name="Freeform 126">
                  <a:extLst>
                    <a:ext uri="{FF2B5EF4-FFF2-40B4-BE49-F238E27FC236}">
                      <a16:creationId xmlns:a16="http://schemas.microsoft.com/office/drawing/2014/main" id="{AE332906-CD67-4B63-B0CC-8C5D70018AE9}"/>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2" name="Freeform 127">
                  <a:extLst>
                    <a:ext uri="{FF2B5EF4-FFF2-40B4-BE49-F238E27FC236}">
                      <a16:creationId xmlns:a16="http://schemas.microsoft.com/office/drawing/2014/main" id="{0DF8B4F3-13AE-43CE-BCE6-B3EE25C1AC37}"/>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3" name="Freeform 128">
                  <a:extLst>
                    <a:ext uri="{FF2B5EF4-FFF2-40B4-BE49-F238E27FC236}">
                      <a16:creationId xmlns:a16="http://schemas.microsoft.com/office/drawing/2014/main" id="{07444F77-4648-4B79-B796-1AB3508C3085}"/>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4" name="Freeform 129">
                  <a:extLst>
                    <a:ext uri="{FF2B5EF4-FFF2-40B4-BE49-F238E27FC236}">
                      <a16:creationId xmlns:a16="http://schemas.microsoft.com/office/drawing/2014/main" id="{65C4E19F-F1A4-40CD-A109-89487C810BA5}"/>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5" name="Freeform 130">
                  <a:extLst>
                    <a:ext uri="{FF2B5EF4-FFF2-40B4-BE49-F238E27FC236}">
                      <a16:creationId xmlns:a16="http://schemas.microsoft.com/office/drawing/2014/main" id="{CC82430A-06C8-42E8-BE5D-1207311A8460}"/>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6" name="Freeform 131">
                  <a:extLst>
                    <a:ext uri="{FF2B5EF4-FFF2-40B4-BE49-F238E27FC236}">
                      <a16:creationId xmlns:a16="http://schemas.microsoft.com/office/drawing/2014/main" id="{CB2E3788-56F5-4B0E-AD84-1D0E71AE4F19}"/>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7" name="Freeform 132">
                  <a:extLst>
                    <a:ext uri="{FF2B5EF4-FFF2-40B4-BE49-F238E27FC236}">
                      <a16:creationId xmlns:a16="http://schemas.microsoft.com/office/drawing/2014/main" id="{C1152200-DEFF-4B32-B2C5-A2335948F20E}"/>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8" name="Freeform 133">
                  <a:extLst>
                    <a:ext uri="{FF2B5EF4-FFF2-40B4-BE49-F238E27FC236}">
                      <a16:creationId xmlns:a16="http://schemas.microsoft.com/office/drawing/2014/main" id="{BEB564E9-BD2D-43DB-9676-3D80CE8746D1}"/>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59" name="Freeform 134">
                  <a:extLst>
                    <a:ext uri="{FF2B5EF4-FFF2-40B4-BE49-F238E27FC236}">
                      <a16:creationId xmlns:a16="http://schemas.microsoft.com/office/drawing/2014/main" id="{5B8F0AF0-91AE-4CBB-8078-F5EC1643700D}"/>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0" name="Freeform 135">
                  <a:extLst>
                    <a:ext uri="{FF2B5EF4-FFF2-40B4-BE49-F238E27FC236}">
                      <a16:creationId xmlns:a16="http://schemas.microsoft.com/office/drawing/2014/main" id="{454E675F-AF2E-4908-B3E1-4D74B8224ED3}"/>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1" name="Freeform 136">
                  <a:extLst>
                    <a:ext uri="{FF2B5EF4-FFF2-40B4-BE49-F238E27FC236}">
                      <a16:creationId xmlns:a16="http://schemas.microsoft.com/office/drawing/2014/main" id="{4FEABBD7-A6F5-4496-B1B2-EA12BE8CD310}"/>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2" name="Freeform 137">
                  <a:extLst>
                    <a:ext uri="{FF2B5EF4-FFF2-40B4-BE49-F238E27FC236}">
                      <a16:creationId xmlns:a16="http://schemas.microsoft.com/office/drawing/2014/main" id="{DE8869B1-E86E-4F35-ACC8-E4D78231C375}"/>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3" name="Freeform 138">
                  <a:extLst>
                    <a:ext uri="{FF2B5EF4-FFF2-40B4-BE49-F238E27FC236}">
                      <a16:creationId xmlns:a16="http://schemas.microsoft.com/office/drawing/2014/main" id="{F339616D-6726-42B7-A285-06ABBDE6CA71}"/>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4" name="Freeform 139">
                  <a:extLst>
                    <a:ext uri="{FF2B5EF4-FFF2-40B4-BE49-F238E27FC236}">
                      <a16:creationId xmlns:a16="http://schemas.microsoft.com/office/drawing/2014/main" id="{A958A25F-514D-4DFF-BE9F-4BFDAEB04DA3}"/>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5" name="Freeform 140">
                  <a:extLst>
                    <a:ext uri="{FF2B5EF4-FFF2-40B4-BE49-F238E27FC236}">
                      <a16:creationId xmlns:a16="http://schemas.microsoft.com/office/drawing/2014/main" id="{3B5F4D40-53B0-428C-AC25-FB49676F5C62}"/>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6" name="Freeform 141">
                  <a:extLst>
                    <a:ext uri="{FF2B5EF4-FFF2-40B4-BE49-F238E27FC236}">
                      <a16:creationId xmlns:a16="http://schemas.microsoft.com/office/drawing/2014/main" id="{6F171AAD-06CA-4E5E-AA9B-05A5B4879FC6}"/>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7" name="Freeform 142">
                  <a:extLst>
                    <a:ext uri="{FF2B5EF4-FFF2-40B4-BE49-F238E27FC236}">
                      <a16:creationId xmlns:a16="http://schemas.microsoft.com/office/drawing/2014/main" id="{E2CCCEDE-0DF9-4022-84D4-184C1898AF54}"/>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8" name="Freeform 143">
                  <a:extLst>
                    <a:ext uri="{FF2B5EF4-FFF2-40B4-BE49-F238E27FC236}">
                      <a16:creationId xmlns:a16="http://schemas.microsoft.com/office/drawing/2014/main" id="{E6976AB3-BEDD-4D4B-BEE4-283A98C2497F}"/>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69" name="Freeform 144">
                  <a:extLst>
                    <a:ext uri="{FF2B5EF4-FFF2-40B4-BE49-F238E27FC236}">
                      <a16:creationId xmlns:a16="http://schemas.microsoft.com/office/drawing/2014/main" id="{35183B76-62A1-4776-8512-8064436D0E06}"/>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0" name="Freeform 145">
                  <a:extLst>
                    <a:ext uri="{FF2B5EF4-FFF2-40B4-BE49-F238E27FC236}">
                      <a16:creationId xmlns:a16="http://schemas.microsoft.com/office/drawing/2014/main" id="{ACB8A3B7-09DB-4451-B344-810DFEBE958A}"/>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1" name="Freeform 146">
                  <a:extLst>
                    <a:ext uri="{FF2B5EF4-FFF2-40B4-BE49-F238E27FC236}">
                      <a16:creationId xmlns:a16="http://schemas.microsoft.com/office/drawing/2014/main" id="{FA43A746-A936-4587-8532-F506544999C3}"/>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2" name="Freeform 147">
                  <a:extLst>
                    <a:ext uri="{FF2B5EF4-FFF2-40B4-BE49-F238E27FC236}">
                      <a16:creationId xmlns:a16="http://schemas.microsoft.com/office/drawing/2014/main" id="{08846384-904A-4D7B-8C87-506C5A6D0357}"/>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3" name="Freeform 148">
                  <a:extLst>
                    <a:ext uri="{FF2B5EF4-FFF2-40B4-BE49-F238E27FC236}">
                      <a16:creationId xmlns:a16="http://schemas.microsoft.com/office/drawing/2014/main" id="{E7FE60A7-97E4-45BD-8A61-CE077C971EBD}"/>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4" name="Freeform 149">
                  <a:extLst>
                    <a:ext uri="{FF2B5EF4-FFF2-40B4-BE49-F238E27FC236}">
                      <a16:creationId xmlns:a16="http://schemas.microsoft.com/office/drawing/2014/main" id="{1A8A04A1-CE21-4590-903B-D1F6028E32AE}"/>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5" name="Freeform 150">
                  <a:extLst>
                    <a:ext uri="{FF2B5EF4-FFF2-40B4-BE49-F238E27FC236}">
                      <a16:creationId xmlns:a16="http://schemas.microsoft.com/office/drawing/2014/main" id="{11DEE54A-9461-47A4-B1FB-14872BFD8307}"/>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6" name="Freeform 151">
                  <a:extLst>
                    <a:ext uri="{FF2B5EF4-FFF2-40B4-BE49-F238E27FC236}">
                      <a16:creationId xmlns:a16="http://schemas.microsoft.com/office/drawing/2014/main" id="{5A4BF912-BDAA-4CB7-A927-2F98EE61EF5C}"/>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7" name="Freeform 152">
                  <a:extLst>
                    <a:ext uri="{FF2B5EF4-FFF2-40B4-BE49-F238E27FC236}">
                      <a16:creationId xmlns:a16="http://schemas.microsoft.com/office/drawing/2014/main" id="{1DD10F34-F0FA-4E70-94AB-72C0193B4A6B}"/>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8" name="Freeform 153">
                  <a:extLst>
                    <a:ext uri="{FF2B5EF4-FFF2-40B4-BE49-F238E27FC236}">
                      <a16:creationId xmlns:a16="http://schemas.microsoft.com/office/drawing/2014/main" id="{A794A961-5B3F-47DB-8777-C8735F988A0A}"/>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79" name="Freeform 154">
                  <a:extLst>
                    <a:ext uri="{FF2B5EF4-FFF2-40B4-BE49-F238E27FC236}">
                      <a16:creationId xmlns:a16="http://schemas.microsoft.com/office/drawing/2014/main" id="{FF7FCE5A-7F78-40E9-900D-1C165F3CDC29}"/>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0" name="Freeform 155">
                  <a:extLst>
                    <a:ext uri="{FF2B5EF4-FFF2-40B4-BE49-F238E27FC236}">
                      <a16:creationId xmlns:a16="http://schemas.microsoft.com/office/drawing/2014/main" id="{BC19709D-CB62-4421-8AD4-798643067BE5}"/>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1" name="Freeform 156">
                  <a:extLst>
                    <a:ext uri="{FF2B5EF4-FFF2-40B4-BE49-F238E27FC236}">
                      <a16:creationId xmlns:a16="http://schemas.microsoft.com/office/drawing/2014/main" id="{24019FA9-0E3D-4606-AD11-ED07FBAF7FC3}"/>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2" name="Freeform 157">
                  <a:extLst>
                    <a:ext uri="{FF2B5EF4-FFF2-40B4-BE49-F238E27FC236}">
                      <a16:creationId xmlns:a16="http://schemas.microsoft.com/office/drawing/2014/main" id="{46C59773-E384-4884-8A76-4F32481B840B}"/>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3" name="Freeform 158">
                  <a:extLst>
                    <a:ext uri="{FF2B5EF4-FFF2-40B4-BE49-F238E27FC236}">
                      <a16:creationId xmlns:a16="http://schemas.microsoft.com/office/drawing/2014/main" id="{F4F87E21-468B-4730-8EED-34CBE1273367}"/>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4" name="Freeform 159">
                  <a:extLst>
                    <a:ext uri="{FF2B5EF4-FFF2-40B4-BE49-F238E27FC236}">
                      <a16:creationId xmlns:a16="http://schemas.microsoft.com/office/drawing/2014/main" id="{9A58F94C-A576-4DE2-8FEC-BC2A729D48F4}"/>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5" name="Freeform 160">
                  <a:extLst>
                    <a:ext uri="{FF2B5EF4-FFF2-40B4-BE49-F238E27FC236}">
                      <a16:creationId xmlns:a16="http://schemas.microsoft.com/office/drawing/2014/main" id="{5DBDF102-6055-4CE6-806E-5940E080B7DF}"/>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6" name="Freeform 161">
                  <a:extLst>
                    <a:ext uri="{FF2B5EF4-FFF2-40B4-BE49-F238E27FC236}">
                      <a16:creationId xmlns:a16="http://schemas.microsoft.com/office/drawing/2014/main" id="{28D22B9F-0EE6-445E-B3D8-05391673E8F1}"/>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7" name="Freeform 162">
                  <a:extLst>
                    <a:ext uri="{FF2B5EF4-FFF2-40B4-BE49-F238E27FC236}">
                      <a16:creationId xmlns:a16="http://schemas.microsoft.com/office/drawing/2014/main" id="{ED32C840-CFF5-4226-A403-4E22F0EEA271}"/>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8" name="Freeform 164">
                  <a:extLst>
                    <a:ext uri="{FF2B5EF4-FFF2-40B4-BE49-F238E27FC236}">
                      <a16:creationId xmlns:a16="http://schemas.microsoft.com/office/drawing/2014/main" id="{3FF0CC9E-B463-4671-ACEF-B7D353104A30}"/>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89" name="Freeform 165">
                  <a:extLst>
                    <a:ext uri="{FF2B5EF4-FFF2-40B4-BE49-F238E27FC236}">
                      <a16:creationId xmlns:a16="http://schemas.microsoft.com/office/drawing/2014/main" id="{CB904BFA-EF0D-4303-9EE5-5A6252FB5DF1}"/>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0" name="Freeform 166">
                  <a:extLst>
                    <a:ext uri="{FF2B5EF4-FFF2-40B4-BE49-F238E27FC236}">
                      <a16:creationId xmlns:a16="http://schemas.microsoft.com/office/drawing/2014/main" id="{5AA1F7E2-181D-4DCB-9A16-D540637209C8}"/>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1" name="Freeform 167">
                  <a:extLst>
                    <a:ext uri="{FF2B5EF4-FFF2-40B4-BE49-F238E27FC236}">
                      <a16:creationId xmlns:a16="http://schemas.microsoft.com/office/drawing/2014/main" id="{43F24330-17B9-4BD6-9320-01C993BC9944}"/>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2" name="Freeform 168">
                  <a:extLst>
                    <a:ext uri="{FF2B5EF4-FFF2-40B4-BE49-F238E27FC236}">
                      <a16:creationId xmlns:a16="http://schemas.microsoft.com/office/drawing/2014/main" id="{D5CA64F0-2AA7-4B52-BCF2-52C411C683B4}"/>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3" name="Freeform 169">
                  <a:extLst>
                    <a:ext uri="{FF2B5EF4-FFF2-40B4-BE49-F238E27FC236}">
                      <a16:creationId xmlns:a16="http://schemas.microsoft.com/office/drawing/2014/main" id="{36745713-0C95-432A-9F5A-76077CE34038}"/>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4" name="Freeform 170">
                  <a:extLst>
                    <a:ext uri="{FF2B5EF4-FFF2-40B4-BE49-F238E27FC236}">
                      <a16:creationId xmlns:a16="http://schemas.microsoft.com/office/drawing/2014/main" id="{75B9BF68-F347-4A56-904A-CD79A6B18EBF}"/>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sp>
              <p:nvSpPr>
                <p:cNvPr id="95" name="Freeform 171">
                  <a:extLst>
                    <a:ext uri="{FF2B5EF4-FFF2-40B4-BE49-F238E27FC236}">
                      <a16:creationId xmlns:a16="http://schemas.microsoft.com/office/drawing/2014/main" id="{76320B28-11F4-4D5D-B6B5-51883ED935A2}"/>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19050">
                  <a:solidFill>
                    <a:schemeClr val="bg1"/>
                  </a:solidFill>
                  <a:round/>
                  <a:headEnd/>
                  <a:tailEnd/>
                </a:ln>
              </p:spPr>
              <p:txBody>
                <a:bodyPr vert="horz" wrap="square" lIns="74295" tIns="37148" rIns="74295" bIns="37148" numCol="1" anchor="t" anchorCtr="0" compatLnSpc="1">
                  <a:prstTxWarp prst="textNoShape">
                    <a:avLst/>
                  </a:prstTxWarp>
                </a:bodyPr>
                <a:lstStyle/>
                <a:p>
                  <a:pPr defTabSz="976845"/>
                  <a:endParaRPr lang="en-US" sz="2000" dirty="0">
                    <a:solidFill>
                      <a:prstClr val="black">
                        <a:lumMod val="85000"/>
                        <a:lumOff val="15000"/>
                      </a:prstClr>
                    </a:solidFill>
                    <a:latin typeface="Raleway" panose="020B0503030101060003" pitchFamily="34" charset="-94"/>
                    <a:cs typeface="Segoe UI" panose="020B0502040204020203" pitchFamily="34" charset="0"/>
                  </a:endParaRPr>
                </a:p>
              </p:txBody>
            </p:sp>
          </p:grpSp>
        </p:grpSp>
        <p:sp>
          <p:nvSpPr>
            <p:cNvPr id="8" name="TextBox 7">
              <a:extLst>
                <a:ext uri="{FF2B5EF4-FFF2-40B4-BE49-F238E27FC236}">
                  <a16:creationId xmlns:a16="http://schemas.microsoft.com/office/drawing/2014/main" id="{E043F747-13BD-4C02-8B61-3BDF94FCD651}"/>
                </a:ext>
              </a:extLst>
            </p:cNvPr>
            <p:cNvSpPr txBox="1"/>
            <p:nvPr/>
          </p:nvSpPr>
          <p:spPr>
            <a:xfrm>
              <a:off x="7464191" y="4876528"/>
              <a:ext cx="1531910" cy="282948"/>
            </a:xfrm>
            <a:prstGeom prst="rect">
              <a:avLst/>
            </a:prstGeom>
            <a:noFill/>
          </p:spPr>
          <p:txBody>
            <a:bodyPr wrap="square" rtlCol="0">
              <a:spAutoFit/>
            </a:bodyPr>
            <a:lstStyle/>
            <a:p>
              <a:pPr defTabSz="976845"/>
              <a:r>
                <a:rPr lang="en-CA"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Dublin, Ireland</a:t>
              </a:r>
              <a:endParaRPr lang="tr-TR"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75449B0F-9849-4489-BC9B-4B23EEA7B986}"/>
                </a:ext>
              </a:extLst>
            </p:cNvPr>
            <p:cNvSpPr txBox="1"/>
            <p:nvPr/>
          </p:nvSpPr>
          <p:spPr>
            <a:xfrm>
              <a:off x="8562999" y="5478181"/>
              <a:ext cx="1850546" cy="282948"/>
            </a:xfrm>
            <a:prstGeom prst="rect">
              <a:avLst/>
            </a:prstGeom>
            <a:noFill/>
          </p:spPr>
          <p:txBody>
            <a:bodyPr wrap="square" rtlCol="0">
              <a:spAutoFit/>
            </a:bodyPr>
            <a:lstStyle/>
            <a:p>
              <a:pPr algn="ctr" defTabSz="976845"/>
              <a:r>
                <a:rPr lang="en-CA" sz="1667"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rPr>
                <a:t>Ahmedabad, India</a:t>
              </a:r>
              <a:endParaRPr lang="tr-TR" sz="1667" dirty="0">
                <a:solidFill>
                  <a:prstClr val="black">
                    <a:lumMod val="85000"/>
                    <a:lumOff val="1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59EDA0F-740F-4D9C-B680-93DAF269B142}"/>
                </a:ext>
              </a:extLst>
            </p:cNvPr>
            <p:cNvSpPr txBox="1"/>
            <p:nvPr/>
          </p:nvSpPr>
          <p:spPr>
            <a:xfrm>
              <a:off x="4023862" y="5026880"/>
              <a:ext cx="1136190" cy="282948"/>
            </a:xfrm>
            <a:prstGeom prst="rect">
              <a:avLst/>
            </a:prstGeom>
            <a:noFill/>
          </p:spPr>
          <p:txBody>
            <a:bodyPr wrap="square" rtlCol="0">
              <a:spAutoFit/>
            </a:bodyPr>
            <a:lstStyle/>
            <a:p>
              <a:pPr defTabSz="976845"/>
              <a:r>
                <a:rPr lang="en-CA"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Bellevue, WA</a:t>
              </a:r>
              <a:endParaRPr lang="tr-TR"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218A489F-BA95-47DD-9727-4D7C9B3D366E}"/>
                </a:ext>
              </a:extLst>
            </p:cNvPr>
            <p:cNvSpPr txBox="1"/>
            <p:nvPr/>
          </p:nvSpPr>
          <p:spPr>
            <a:xfrm>
              <a:off x="4266602" y="5333112"/>
              <a:ext cx="867466" cy="282948"/>
            </a:xfrm>
            <a:prstGeom prst="rect">
              <a:avLst/>
            </a:prstGeom>
            <a:noFill/>
          </p:spPr>
          <p:txBody>
            <a:bodyPr wrap="square" rtlCol="0">
              <a:spAutoFit/>
            </a:bodyPr>
            <a:lstStyle/>
            <a:p>
              <a:pPr defTabSz="976845"/>
              <a:r>
                <a:rPr lang="en-CA"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Reno, NV</a:t>
              </a:r>
              <a:endParaRPr lang="tr-TR"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0BD4A38A-EC72-42EF-9835-7CC9CE811564}"/>
                </a:ext>
              </a:extLst>
            </p:cNvPr>
            <p:cNvSpPr txBox="1"/>
            <p:nvPr/>
          </p:nvSpPr>
          <p:spPr>
            <a:xfrm>
              <a:off x="3884786" y="5636816"/>
              <a:ext cx="1391883" cy="282948"/>
            </a:xfrm>
            <a:prstGeom prst="rect">
              <a:avLst/>
            </a:prstGeom>
            <a:noFill/>
          </p:spPr>
          <p:txBody>
            <a:bodyPr wrap="square" rtlCol="0">
              <a:spAutoFit/>
            </a:bodyPr>
            <a:lstStyle/>
            <a:p>
              <a:pPr defTabSz="976845"/>
              <a:r>
                <a:rPr lang="en-CA"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Los Angeles, CA</a:t>
              </a:r>
              <a:endParaRPr lang="tr-TR" sz="1667" dirty="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4" name="Straight Connector 13">
              <a:extLst>
                <a:ext uri="{FF2B5EF4-FFF2-40B4-BE49-F238E27FC236}">
                  <a16:creationId xmlns:a16="http://schemas.microsoft.com/office/drawing/2014/main" id="{7285BDFD-C519-4404-A3A2-99D64AEA2149}"/>
                </a:ext>
              </a:extLst>
            </p:cNvPr>
            <p:cNvCxnSpPr>
              <a:cxnSpLocks/>
            </p:cNvCxnSpPr>
            <p:nvPr/>
          </p:nvCxnSpPr>
          <p:spPr>
            <a:xfrm flipH="1">
              <a:off x="5106791" y="5463859"/>
              <a:ext cx="291509" cy="0"/>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A56665-E6BD-44CA-AC45-945F3448AC2C}"/>
                </a:ext>
              </a:extLst>
            </p:cNvPr>
            <p:cNvCxnSpPr>
              <a:cxnSpLocks/>
            </p:cNvCxnSpPr>
            <p:nvPr/>
          </p:nvCxnSpPr>
          <p:spPr>
            <a:xfrm flipH="1">
              <a:off x="5200928" y="5566061"/>
              <a:ext cx="204063" cy="194184"/>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8BFEB4A-AD34-41A0-9EBA-317AA0BF4E91}"/>
                </a:ext>
              </a:extLst>
            </p:cNvPr>
            <p:cNvSpPr/>
            <p:nvPr/>
          </p:nvSpPr>
          <p:spPr>
            <a:xfrm>
              <a:off x="5302353" y="5288063"/>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2160" dirty="0">
                <a:solidFill>
                  <a:prstClr val="white"/>
                </a:solidFill>
                <a:latin typeface="Segoe UI" panose="020B0502040204020203" pitchFamily="34" charset="0"/>
              </a:endParaRPr>
            </a:p>
          </p:txBody>
        </p:sp>
        <p:sp>
          <p:nvSpPr>
            <p:cNvPr id="17" name="Oval 16">
              <a:extLst>
                <a:ext uri="{FF2B5EF4-FFF2-40B4-BE49-F238E27FC236}">
                  <a16:creationId xmlns:a16="http://schemas.microsoft.com/office/drawing/2014/main" id="{EE1DFA5A-CC91-4AA4-8AAE-6D31F2E32C0B}"/>
                </a:ext>
              </a:extLst>
            </p:cNvPr>
            <p:cNvSpPr/>
            <p:nvPr/>
          </p:nvSpPr>
          <p:spPr>
            <a:xfrm>
              <a:off x="5359142" y="5436400"/>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2160" dirty="0">
                <a:solidFill>
                  <a:prstClr val="white"/>
                </a:solidFill>
                <a:latin typeface="Segoe UI" panose="020B0502040204020203" pitchFamily="34" charset="0"/>
              </a:endParaRPr>
            </a:p>
          </p:txBody>
        </p:sp>
        <p:sp>
          <p:nvSpPr>
            <p:cNvPr id="18" name="Oval 17">
              <a:extLst>
                <a:ext uri="{FF2B5EF4-FFF2-40B4-BE49-F238E27FC236}">
                  <a16:creationId xmlns:a16="http://schemas.microsoft.com/office/drawing/2014/main" id="{8B35A608-33BF-43C3-B965-1D615C69EF78}"/>
                </a:ext>
              </a:extLst>
            </p:cNvPr>
            <p:cNvSpPr/>
            <p:nvPr/>
          </p:nvSpPr>
          <p:spPr>
            <a:xfrm>
              <a:off x="5364592" y="5557729"/>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2160" dirty="0">
                <a:solidFill>
                  <a:prstClr val="white"/>
                </a:solidFill>
                <a:latin typeface="Segoe UI" panose="020B0502040204020203" pitchFamily="34" charset="0"/>
              </a:endParaRPr>
            </a:p>
          </p:txBody>
        </p:sp>
        <p:cxnSp>
          <p:nvCxnSpPr>
            <p:cNvPr id="19" name="Straight Connector 18">
              <a:extLst>
                <a:ext uri="{FF2B5EF4-FFF2-40B4-BE49-F238E27FC236}">
                  <a16:creationId xmlns:a16="http://schemas.microsoft.com/office/drawing/2014/main" id="{EDFAE272-C1F8-4828-8491-16A4B59F11A1}"/>
                </a:ext>
              </a:extLst>
            </p:cNvPr>
            <p:cNvCxnSpPr>
              <a:cxnSpLocks/>
            </p:cNvCxnSpPr>
            <p:nvPr/>
          </p:nvCxnSpPr>
          <p:spPr>
            <a:xfrm flipV="1">
              <a:off x="7241655" y="5025926"/>
              <a:ext cx="220657" cy="162415"/>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EB2D6FA-F8F4-4497-94FD-3E4873E12B59}"/>
                </a:ext>
              </a:extLst>
            </p:cNvPr>
            <p:cNvSpPr/>
            <p:nvPr/>
          </p:nvSpPr>
          <p:spPr>
            <a:xfrm rot="5720415">
              <a:off x="7225535" y="5154695"/>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2160" dirty="0">
                <a:solidFill>
                  <a:prstClr val="white"/>
                </a:solidFill>
                <a:latin typeface="Segoe UI" panose="020B0502040204020203" pitchFamily="34" charset="0"/>
              </a:endParaRPr>
            </a:p>
          </p:txBody>
        </p:sp>
        <p:cxnSp>
          <p:nvCxnSpPr>
            <p:cNvPr id="21" name="Straight Connector 20">
              <a:extLst>
                <a:ext uri="{FF2B5EF4-FFF2-40B4-BE49-F238E27FC236}">
                  <a16:creationId xmlns:a16="http://schemas.microsoft.com/office/drawing/2014/main" id="{C8F10262-D94B-4405-B64F-7954CC333A99}"/>
                </a:ext>
              </a:extLst>
            </p:cNvPr>
            <p:cNvCxnSpPr>
              <a:cxnSpLocks/>
            </p:cNvCxnSpPr>
            <p:nvPr/>
          </p:nvCxnSpPr>
          <p:spPr>
            <a:xfrm flipV="1">
              <a:off x="8508910" y="5608764"/>
              <a:ext cx="222433" cy="104333"/>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4472E46-6B57-492F-B39F-7DD94E0D0575}"/>
                </a:ext>
              </a:extLst>
            </p:cNvPr>
            <p:cNvSpPr/>
            <p:nvPr/>
          </p:nvSpPr>
          <p:spPr>
            <a:xfrm rot="5720415">
              <a:off x="8488449" y="5684116"/>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76845"/>
              <a:endParaRPr lang="en-US" sz="2160" dirty="0">
                <a:solidFill>
                  <a:prstClr val="white"/>
                </a:solidFill>
                <a:latin typeface="Segoe UI" panose="020B0502040204020203" pitchFamily="34" charset="0"/>
              </a:endParaRPr>
            </a:p>
          </p:txBody>
        </p:sp>
      </p:grpSp>
      <p:sp>
        <p:nvSpPr>
          <p:cNvPr id="196" name="TextBox 195">
            <a:extLst>
              <a:ext uri="{FF2B5EF4-FFF2-40B4-BE49-F238E27FC236}">
                <a16:creationId xmlns:a16="http://schemas.microsoft.com/office/drawing/2014/main" id="{5CAA6CE7-3A36-457D-9B2C-EA84DF40D261}"/>
              </a:ext>
            </a:extLst>
          </p:cNvPr>
          <p:cNvSpPr txBox="1"/>
          <p:nvPr/>
        </p:nvSpPr>
        <p:spPr>
          <a:xfrm>
            <a:off x="2694259" y="1543083"/>
            <a:ext cx="6559927" cy="984885"/>
          </a:xfrm>
          <a:prstGeom prst="rect">
            <a:avLst/>
          </a:prstGeom>
          <a:noFill/>
        </p:spPr>
        <p:txBody>
          <a:bodyPr wrap="square" tIns="76200" bIns="76200"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defTabSz="976845">
              <a:lnSpc>
                <a:spcPct val="100000"/>
              </a:lnSpc>
            </a:pPr>
            <a:r>
              <a:rPr lang="en-US" sz="1400" b="1" dirty="0">
                <a:solidFill>
                  <a:schemeClr val="accent2">
                    <a:lumMod val="60000"/>
                    <a:lumOff val="40000"/>
                  </a:schemeClr>
                </a:solidFill>
                <a:latin typeface="Segoe UI" panose="020B0502040204020203" pitchFamily="34" charset="0"/>
                <a:ea typeface="Calibri" panose="020F0502020204030204" pitchFamily="34" charset="0"/>
                <a:cs typeface="Segoe UI" panose="020B0502040204020203" pitchFamily="34" charset="0"/>
              </a:rPr>
              <a:t>OUR MISSION</a:t>
            </a:r>
          </a:p>
          <a:p>
            <a:pPr algn="ctr" defTabSz="976845">
              <a:lnSpc>
                <a:spcPct val="100000"/>
              </a:lnSpc>
            </a:pPr>
            <a:r>
              <a:rPr lang="en-US" sz="2000" i="1" dirty="0">
                <a:solidFill>
                  <a:prstClr val="black"/>
                </a:solidFill>
                <a:latin typeface="Segoe UI Light"/>
                <a:ea typeface="Calibri" panose="020F0502020204030204" pitchFamily="34" charset="0"/>
                <a:cs typeface="Segoe UI" panose="020B0502040204020203" pitchFamily="34" charset="0"/>
              </a:rPr>
              <a:t>“Become the best at applying solutions and services to positively impact people.”</a:t>
            </a:r>
          </a:p>
        </p:txBody>
      </p:sp>
      <p:pic>
        <p:nvPicPr>
          <p:cNvPr id="2" name="Picture 1">
            <a:extLst>
              <a:ext uri="{FF2B5EF4-FFF2-40B4-BE49-F238E27FC236}">
                <a16:creationId xmlns:a16="http://schemas.microsoft.com/office/drawing/2014/main" id="{42F0FDFB-3B6A-405D-8260-3C5B1EA36FD2}"/>
              </a:ext>
            </a:extLst>
          </p:cNvPr>
          <p:cNvPicPr>
            <a:picLocks noChangeAspect="1"/>
          </p:cNvPicPr>
          <p:nvPr/>
        </p:nvPicPr>
        <p:blipFill>
          <a:blip r:embed="rId4"/>
          <a:stretch>
            <a:fillRect/>
          </a:stretch>
        </p:blipFill>
        <p:spPr>
          <a:xfrm>
            <a:off x="8966118" y="2633828"/>
            <a:ext cx="2609850" cy="3343275"/>
          </a:xfrm>
          <a:prstGeom prst="rect">
            <a:avLst/>
          </a:prstGeom>
        </p:spPr>
      </p:pic>
    </p:spTree>
    <p:extLst>
      <p:ext uri="{BB962C8B-B14F-4D97-AF65-F5344CB8AC3E}">
        <p14:creationId xmlns:p14="http://schemas.microsoft.com/office/powerpoint/2010/main" val="159188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1644"/>
          <p:cNvSpPr txBox="1">
            <a:spLocks/>
          </p:cNvSpPr>
          <p:nvPr/>
        </p:nvSpPr>
        <p:spPr bwMode="auto">
          <a:xfrm>
            <a:off x="466725" y="525216"/>
            <a:ext cx="3390900" cy="14464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913231" rtl="0" eaLnBrk="0" fontAlgn="base" latinLnBrk="0" hangingPunct="0">
              <a:lnSpc>
                <a:spcPct val="90000"/>
              </a:lnSpc>
              <a:spcBef>
                <a:spcPct val="0"/>
              </a:spcBef>
              <a:spcAft>
                <a:spcPct val="0"/>
              </a:spcAft>
              <a:buClrTx/>
              <a:buSzTx/>
              <a:buFontTx/>
              <a:buNone/>
              <a:tabLst/>
              <a:defRPr/>
            </a:pPr>
            <a:r>
              <a:rPr kumimoji="0" lang="en-US" sz="4200" b="0" i="0" u="none" strike="noStrike" kern="1200" cap="none" spc="-133" normalizeH="0" baseline="0" noProof="0" dirty="0">
                <a:ln w="3175">
                  <a:noFill/>
                </a:ln>
                <a:solidFill>
                  <a:srgbClr val="FFFFFF"/>
                </a:solidFill>
                <a:effectLst/>
                <a:uLnTx/>
                <a:uFillTx/>
                <a:latin typeface="Segoe UI Light"/>
                <a:ea typeface="ＭＳ Ｐゴシック" charset="0"/>
                <a:cs typeface="Segoe UI Light"/>
              </a:rPr>
              <a:t>Affirma and Microsoft Relationship </a:t>
            </a:r>
          </a:p>
        </p:txBody>
      </p:sp>
      <p:sp>
        <p:nvSpPr>
          <p:cNvPr id="4" name="Rectangle 3">
            <a:extLst>
              <a:ext uri="{FF2B5EF4-FFF2-40B4-BE49-F238E27FC236}">
                <a16:creationId xmlns:a16="http://schemas.microsoft.com/office/drawing/2014/main" id="{915F9A1E-5D47-4BC3-A993-A709733BFC83}"/>
              </a:ext>
            </a:extLst>
          </p:cNvPr>
          <p:cNvSpPr/>
          <p:nvPr/>
        </p:nvSpPr>
        <p:spPr>
          <a:xfrm>
            <a:off x="4528596" y="348088"/>
            <a:ext cx="7058354" cy="61062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5170"/>
                </a:solidFill>
                <a:effectLst/>
                <a:uLnTx/>
                <a:uFillTx/>
                <a:latin typeface="Segoe UI Light" panose="020B0502040204020203" pitchFamily="34" charset="0"/>
                <a:ea typeface="+mn-ea"/>
                <a:cs typeface="Segoe UI Light" panose="020B0502040204020203" pitchFamily="34" charset="0"/>
              </a:rPr>
              <a:t>Affirma and Microsoft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Affirma is all-in on Microsoft as a supplier, Gold Certified Partner, and end user.  Below is information around our relationship in each of those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75714"/>
                </a:solidFill>
                <a:effectLst/>
                <a:uLnTx/>
                <a:uFillTx/>
                <a:latin typeface="Segoe UI Light" panose="020B0502040204020203" pitchFamily="34" charset="0"/>
                <a:ea typeface="MS Mincho" panose="02020609040205080304" pitchFamily="49" charset="-128"/>
                <a:cs typeface="Segoe UI Light" panose="020B0502040204020203" pitchFamily="34" charset="0"/>
              </a:rPr>
              <a:t>Supplier: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Affirma is projected to do nearly 20M in revenue as a supplier to Microsoft across the organization.  We work in a number of different organizations including the GDC, Microsoft Operations, XBOX, CSS, Services, Marketing and Finance.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75714"/>
                </a:solidFill>
                <a:effectLst/>
                <a:uLnTx/>
                <a:uFillTx/>
                <a:latin typeface="Segoe UI Light" panose="020B0502040204020203" pitchFamily="34" charset="0"/>
                <a:ea typeface="MS Mincho" panose="02020609040205080304" pitchFamily="49" charset="-128"/>
                <a:cs typeface="Segoe UI Light" panose="020B0502040204020203" pitchFamily="34" charset="0"/>
              </a:rPr>
              <a:t>Partner: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Microsoft is a Gold Certified (multiple competencies) and Managed Partner.  We are also a Tier1 CSP partner.  We sell Microsoft technology solutions into hundreds of companies nation-wide.  We have influenced many millions of dollars of software deals and work very closely with the Microsoft account teams on the West coast.  We are a highly valued and trusted SI partner focusing on delivering Office365 (Exchange, Skype, SharePoint, Teams), Azure, CRM, SQL Server, </a:t>
            </a:r>
            <a:r>
              <a:rPr kumimoji="0" lang="en-US" sz="14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PowerBI</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Windows and other technology solutions for our clients.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75714"/>
                </a:solidFill>
                <a:effectLst/>
                <a:uLnTx/>
                <a:uFillTx/>
                <a:latin typeface="Segoe UI Light" panose="020B0502040204020203" pitchFamily="34" charset="0"/>
                <a:ea typeface="MS Mincho" panose="02020609040205080304" pitchFamily="49" charset="-128"/>
                <a:cs typeface="Segoe UI Light" panose="020B0502040204020203" pitchFamily="34" charset="0"/>
              </a:rPr>
              <a:t>End User:</a:t>
            </a:r>
          </a:p>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Affirma has consolidated all of our </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technology on the Microsoft platform.  We use Office365 for email, SharePoint, Skype, Teams.  We use Dynamics CRM for our CRM platform and leverage Azure to host our development servers and those for our clients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37776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D14A551-E8F4-0C43-BC35-B0F77C9CDC06}"/>
              </a:ext>
            </a:extLst>
          </p:cNvPr>
          <p:cNvSpPr/>
          <p:nvPr/>
        </p:nvSpPr>
        <p:spPr>
          <a:xfrm>
            <a:off x="591607" y="4466214"/>
            <a:ext cx="2963012" cy="2022871"/>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Stakeholder interviews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Analytics reviews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Competitive reviews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Goal setting</a:t>
            </a:r>
          </a:p>
        </p:txBody>
      </p:sp>
      <p:sp>
        <p:nvSpPr>
          <p:cNvPr id="60" name="Rectangle 59">
            <a:extLst>
              <a:ext uri="{FF2B5EF4-FFF2-40B4-BE49-F238E27FC236}">
                <a16:creationId xmlns:a16="http://schemas.microsoft.com/office/drawing/2014/main" id="{73CF147E-9F25-F445-B98A-F63BCD7D24BB}"/>
              </a:ext>
            </a:extLst>
          </p:cNvPr>
          <p:cNvSpPr/>
          <p:nvPr/>
        </p:nvSpPr>
        <p:spPr>
          <a:xfrm>
            <a:off x="4306504" y="1337293"/>
            <a:ext cx="2963012" cy="5132191"/>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0" marR="0" lvl="0" indent="0" algn="l" defTabSz="914396"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0">
                    <a:srgbClr val="EAEAEA">
                      <a:lumMod val="25000"/>
                    </a:srgbClr>
                  </a:gs>
                  <a:gs pos="100000">
                    <a:srgbClr val="EAEAEA">
                      <a:lumMod val="2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45D71FF0-DF1D-4CE0-B60C-B43E3BAE60C0}"/>
              </a:ext>
            </a:extLst>
          </p:cNvPr>
          <p:cNvSpPr/>
          <p:nvPr/>
        </p:nvSpPr>
        <p:spPr>
          <a:xfrm>
            <a:off x="8021401" y="1321026"/>
            <a:ext cx="2963012" cy="2883226"/>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285750" indent="-285750">
              <a:buFont typeface="Arial" panose="020B0604020202020204" pitchFamily="34" charset="0"/>
              <a:buChar char="•"/>
              <a:defRPr/>
            </a:pPr>
            <a:endParaRPr lang="en-US" sz="1400" dirty="0">
              <a:solidFill>
                <a:srgbClr val="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defRPr/>
            </a:pPr>
            <a:endParaRPr lang="en-US" sz="1400" dirty="0">
              <a:solidFill>
                <a:srgbClr val="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defRPr/>
            </a:pPr>
            <a:endParaRPr lang="en-US" sz="1400" dirty="0">
              <a:solidFill>
                <a:srgbClr val="000000"/>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Providing detailed and current reporting and analytics</a:t>
            </a:r>
          </a:p>
          <a:p>
            <a:pPr marL="285750" indent="-28575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Providing actionable insights based on analytics and data</a:t>
            </a:r>
          </a:p>
          <a:p>
            <a:pPr marL="285750" indent="-28575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A/B Testing and analysis</a:t>
            </a:r>
            <a:endParaRPr lang="en-US" sz="1200" dirty="0">
              <a:solidFill>
                <a:srgbClr val="000000"/>
              </a:solidFill>
              <a:latin typeface="Segoe UI Light" panose="020B0502040204020203" pitchFamily="34" charset="0"/>
              <a:cs typeface="Segoe UI Light" panose="020B0502040204020203" pitchFamily="34" charset="0"/>
            </a:endParaRPr>
          </a:p>
        </p:txBody>
      </p:sp>
      <p:sp>
        <p:nvSpPr>
          <p:cNvPr id="44" name="Rectangle 43">
            <a:extLst>
              <a:ext uri="{FF2B5EF4-FFF2-40B4-BE49-F238E27FC236}">
                <a16:creationId xmlns:a16="http://schemas.microsoft.com/office/drawing/2014/main" id="{3F2A7CDE-07A2-DF4F-BF64-0B277F702622}"/>
              </a:ext>
            </a:extLst>
          </p:cNvPr>
          <p:cNvSpPr/>
          <p:nvPr/>
        </p:nvSpPr>
        <p:spPr>
          <a:xfrm>
            <a:off x="8201924" y="1337294"/>
            <a:ext cx="2601965" cy="1015663"/>
          </a:xfrm>
          <a:prstGeom prst="rect">
            <a:avLst/>
          </a:prstGeom>
        </p:spPr>
        <p:txBody>
          <a:bodyPr wrap="square" anchor="t">
            <a:spAutoFit/>
          </a:bodyPr>
          <a:lstStyle/>
          <a:p>
            <a:pPr lvl="0" algn="ctr">
              <a:defRPr/>
            </a:pPr>
            <a:r>
              <a:rPr lang="en-US" sz="2000" b="1" dirty="0">
                <a:solidFill>
                  <a:schemeClr val="accent1"/>
                </a:solidFill>
                <a:latin typeface="Segoe UI"/>
                <a:cs typeface="Segoe UI"/>
              </a:rPr>
              <a:t>Reporting, Improvements &amp; Iterations</a:t>
            </a:r>
            <a:endParaRPr lang="en-US" sz="2000" b="1" dirty="0">
              <a:solidFill>
                <a:schemeClr val="accent1"/>
              </a:soli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C9A83C4E-E0CA-C449-A032-936EA89EE654}"/>
              </a:ext>
            </a:extLst>
          </p:cNvPr>
          <p:cNvSpPr/>
          <p:nvPr/>
        </p:nvSpPr>
        <p:spPr>
          <a:xfrm>
            <a:off x="591607" y="4576874"/>
            <a:ext cx="2963012" cy="400110"/>
          </a:xfrm>
          <a:prstGeom prst="rect">
            <a:avLst/>
          </a:prstGeom>
        </p:spPr>
        <p:txBody>
          <a:bodyPr wrap="square" anchor="t">
            <a:spAutoFit/>
          </a:bodyPr>
          <a:lstStyle/>
          <a:p>
            <a:pPr algn="ctr">
              <a:defRPr/>
            </a:pPr>
            <a:r>
              <a:rPr lang="en-US" sz="2000" b="1" dirty="0">
                <a:solidFill>
                  <a:schemeClr val="accent1"/>
                </a:solidFill>
                <a:latin typeface="Segoe UI"/>
                <a:cs typeface="Segoe UI"/>
              </a:rPr>
              <a:t>Research &amp; Planning</a:t>
            </a:r>
            <a:endParaRPr lang="en-US" sz="2000" b="1" dirty="0">
              <a:solidFill>
                <a:schemeClr val="accent1"/>
              </a:solidFill>
              <a:latin typeface="Segoe UI" panose="020B0502040204020203" pitchFamily="34" charset="0"/>
              <a:cs typeface="Segoe UI" panose="020B0502040204020203" pitchFamily="34" charset="0"/>
            </a:endParaRPr>
          </a:p>
        </p:txBody>
      </p:sp>
      <p:sp>
        <p:nvSpPr>
          <p:cNvPr id="64" name="Shape 1644">
            <a:extLst>
              <a:ext uri="{FF2B5EF4-FFF2-40B4-BE49-F238E27FC236}">
                <a16:creationId xmlns:a16="http://schemas.microsoft.com/office/drawing/2014/main" id="{E077C268-079B-144A-8F2E-802311FA86B3}"/>
              </a:ext>
            </a:extLst>
          </p:cNvPr>
          <p:cNvSpPr txBox="1">
            <a:spLocks/>
          </p:cNvSpPr>
          <p:nvPr/>
        </p:nvSpPr>
        <p:spPr bwMode="auto">
          <a:xfrm>
            <a:off x="357536" y="207772"/>
            <a:ext cx="11503906" cy="881659"/>
          </a:xfrm>
          <a:prstGeom prst="rect">
            <a:avLst/>
          </a:prstGeom>
          <a:noFill/>
        </p:spPr>
        <p:txBody>
          <a:bodyPr vert="horz" wrap="square" lIns="195067" tIns="121917" rIns="195067" bIns="121917"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lang="en-US" sz="4200" dirty="0">
                <a:solidFill>
                  <a:schemeClr val="tx1"/>
                </a:solidFill>
                <a:ea typeface="ＭＳ Ｐゴシック"/>
              </a:rPr>
              <a:t>Affirma Program Management Practices</a:t>
            </a:r>
            <a:endParaRPr lang="en-US" sz="4200" dirty="0">
              <a:solidFill>
                <a:schemeClr val="tx1"/>
              </a:solidFill>
            </a:endParaRPr>
          </a:p>
        </p:txBody>
      </p:sp>
      <p:sp>
        <p:nvSpPr>
          <p:cNvPr id="28" name="Rectangle 27">
            <a:extLst>
              <a:ext uri="{FF2B5EF4-FFF2-40B4-BE49-F238E27FC236}">
                <a16:creationId xmlns:a16="http://schemas.microsoft.com/office/drawing/2014/main" id="{77C59503-B380-44E5-92D2-C1B4EABCBC9B}"/>
              </a:ext>
            </a:extLst>
          </p:cNvPr>
          <p:cNvSpPr/>
          <p:nvPr/>
        </p:nvSpPr>
        <p:spPr>
          <a:xfrm>
            <a:off x="4306504" y="1337294"/>
            <a:ext cx="2859609" cy="4801314"/>
          </a:xfrm>
          <a:prstGeom prst="rect">
            <a:avLst/>
          </a:prstGeom>
        </p:spPr>
        <p:txBody>
          <a:bodyPr wrap="square" anchor="t">
            <a:spAutoFit/>
          </a:bodyPr>
          <a:lstStyle/>
          <a:p>
            <a:pPr algn="ctr">
              <a:defRPr/>
            </a:pPr>
            <a:r>
              <a:rPr lang="en-US" sz="2000" b="1" dirty="0">
                <a:solidFill>
                  <a:schemeClr val="accent1"/>
                </a:solidFill>
                <a:latin typeface="Segoe UI"/>
                <a:cs typeface="Segoe UI"/>
              </a:rPr>
              <a:t>Program Execution</a:t>
            </a:r>
          </a:p>
          <a:p>
            <a:pPr algn="ctr">
              <a:defRPr/>
            </a:pPr>
            <a:endParaRPr lang="en-US" sz="14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Program management adhering to aligned upon program workback schedule</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Monthly, Quarterly and Annual program planning with stakeholder teams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Partnership with stakeholders including weekly status reports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Development of real time program self serve status dashboards and reporting tools</a:t>
            </a:r>
          </a:p>
          <a:p>
            <a:pPr marL="342900" indent="-342900">
              <a:buFont typeface="Arial" panose="020B0604020202020204" pitchFamily="34" charset="0"/>
              <a:buChar char="•"/>
              <a:defRPr/>
            </a:pP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Adherence to brand guidelines and accessibility requirements</a:t>
            </a:r>
          </a:p>
          <a:p>
            <a:pPr marL="342900" indent="-342900">
              <a:buFont typeface="Arial" panose="020B0604020202020204" pitchFamily="34" charset="0"/>
              <a:buChar char="•"/>
              <a:defRPr/>
            </a:pP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Implementing best practices and providing program improvement recommendations</a:t>
            </a:r>
            <a:endParaRPr lang="en-US" sz="2000" dirty="0">
              <a:solidFill>
                <a:srgbClr val="000000"/>
              </a:solidFill>
              <a:latin typeface="Segoe UI Light" panose="020B0502040204020203" pitchFamily="34" charset="0"/>
              <a:cs typeface="Segoe UI Light" panose="020B0502040204020203" pitchFamily="34" charset="0"/>
            </a:endParaRPr>
          </a:p>
          <a:p>
            <a:pPr algn="ctr">
              <a:defRPr/>
            </a:pPr>
            <a:endParaRPr lang="en-US" sz="2000" b="1" dirty="0">
              <a:gradFill>
                <a:gsLst>
                  <a:gs pos="36000">
                    <a:srgbClr val="0D0D0D"/>
                  </a:gs>
                  <a:gs pos="0">
                    <a:srgbClr val="0D0D0D"/>
                  </a:gs>
                </a:gsLst>
                <a:lin ang="3600000" scaled="0"/>
              </a:gradFill>
              <a:latin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5C33E7FA-4FCE-784D-850C-73D0BF2F75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558" y="6475913"/>
            <a:ext cx="773302" cy="283802"/>
          </a:xfrm>
          <a:prstGeom prst="rect">
            <a:avLst/>
          </a:prstGeom>
        </p:spPr>
      </p:pic>
      <p:sp>
        <p:nvSpPr>
          <p:cNvPr id="27" name="Rectangle 26">
            <a:extLst>
              <a:ext uri="{FF2B5EF4-FFF2-40B4-BE49-F238E27FC236}">
                <a16:creationId xmlns:a16="http://schemas.microsoft.com/office/drawing/2014/main" id="{F55AE3B3-9086-4530-AFB3-FB774E324A34}"/>
              </a:ext>
            </a:extLst>
          </p:cNvPr>
          <p:cNvSpPr/>
          <p:nvPr/>
        </p:nvSpPr>
        <p:spPr>
          <a:xfrm>
            <a:off x="591607" y="1321026"/>
            <a:ext cx="2963012" cy="3042251"/>
          </a:xfrm>
          <a:prstGeom prst="rect">
            <a:avLst/>
          </a:prstGeom>
          <a:solidFill>
            <a:srgbClr val="FFFFFF"/>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91440" rIns="182880" bIns="91440" anchor="ctr" anchorCtr="0">
            <a:noAutofit/>
          </a:bodyPr>
          <a:lstStyle/>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endParaRPr lang="en-US" sz="1400" dirty="0">
              <a:solidFill>
                <a:srgbClr val="000000"/>
              </a:solidFill>
              <a:latin typeface="Segoe UI Light" panose="020B0502040204020203" pitchFamily="34" charset="0"/>
              <a:cs typeface="Segoe UI Light" panose="020B0502040204020203" pitchFamily="34" charset="0"/>
            </a:endParaRPr>
          </a:p>
          <a:p>
            <a:pPr>
              <a:defRPr/>
            </a:pPr>
            <a:endParaRPr lang="en-US" sz="9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Operational rigor and quick response times </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Commitment to understanding and implementing programs based on client goals </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Adherence to proven programmatic workback schedules</a:t>
            </a:r>
          </a:p>
          <a:p>
            <a:pPr marL="342900" indent="-342900">
              <a:buFont typeface="Arial" panose="020B0604020202020204" pitchFamily="34" charset="0"/>
              <a:buChar char="•"/>
              <a:defRPr/>
            </a:pPr>
            <a:r>
              <a:rPr lang="en-US" sz="1400" dirty="0">
                <a:solidFill>
                  <a:srgbClr val="000000"/>
                </a:solidFill>
                <a:latin typeface="Segoe UI Light" panose="020B0502040204020203" pitchFamily="34" charset="0"/>
                <a:cs typeface="Segoe UI Light" panose="020B0502040204020203" pitchFamily="34" charset="0"/>
              </a:rPr>
              <a:t>Ability to provide granular cost alignment</a:t>
            </a:r>
          </a:p>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defRPr/>
            </a:pPr>
            <a:endParaRPr lang="en-US" sz="1200" dirty="0">
              <a:solidFill>
                <a:srgbClr val="000000"/>
              </a:solidFill>
              <a:latin typeface="Segoe UI Light" panose="020B0502040204020203" pitchFamily="34" charset="0"/>
              <a:cs typeface="Segoe UI Light" panose="020B0502040204020203" pitchFamily="34" charset="0"/>
            </a:endParaRPr>
          </a:p>
        </p:txBody>
      </p:sp>
      <p:sp>
        <p:nvSpPr>
          <p:cNvPr id="30" name="Rectangle 29">
            <a:extLst>
              <a:ext uri="{FF2B5EF4-FFF2-40B4-BE49-F238E27FC236}">
                <a16:creationId xmlns:a16="http://schemas.microsoft.com/office/drawing/2014/main" id="{7FC8C492-E50B-4B06-9511-A9582854AC5B}"/>
              </a:ext>
            </a:extLst>
          </p:cNvPr>
          <p:cNvSpPr/>
          <p:nvPr/>
        </p:nvSpPr>
        <p:spPr>
          <a:xfrm>
            <a:off x="591607" y="1366698"/>
            <a:ext cx="2963012" cy="400110"/>
          </a:xfrm>
          <a:prstGeom prst="rect">
            <a:avLst/>
          </a:prstGeom>
        </p:spPr>
        <p:txBody>
          <a:bodyPr wrap="square" anchor="t">
            <a:spAutoFit/>
          </a:bodyPr>
          <a:lstStyle/>
          <a:p>
            <a:pPr algn="ctr">
              <a:defRPr/>
            </a:pPr>
            <a:r>
              <a:rPr lang="en-US" sz="2000" b="1" dirty="0">
                <a:solidFill>
                  <a:schemeClr val="accent1"/>
                </a:solidFill>
                <a:latin typeface="Segoe UI"/>
                <a:cs typeface="Segoe UI"/>
              </a:rPr>
              <a:t>Standards of Practice</a:t>
            </a:r>
            <a:endParaRPr lang="en-US" sz="2000" b="1" dirty="0">
              <a:solidFill>
                <a:schemeClr val="accent1"/>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B3047679-CB72-415B-A022-EEC982ACF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4927" y="4247980"/>
            <a:ext cx="3335957" cy="3323077"/>
          </a:xfrm>
          <a:prstGeom prst="rect">
            <a:avLst/>
          </a:prstGeom>
        </p:spPr>
      </p:pic>
    </p:spTree>
    <p:extLst>
      <p:ext uri="{BB962C8B-B14F-4D97-AF65-F5344CB8AC3E}">
        <p14:creationId xmlns:p14="http://schemas.microsoft.com/office/powerpoint/2010/main" val="524350286"/>
      </p:ext>
    </p:extLst>
  </p:cSld>
  <p:clrMapOvr>
    <a:masterClrMapping/>
  </p:clrMapOvr>
  <p:transition>
    <p:fade/>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
      <a:dk1>
        <a:srgbClr val="000000"/>
      </a:dk1>
      <a:lt1>
        <a:sysClr val="window" lastClr="FFFFFF"/>
      </a:lt1>
      <a:dk2>
        <a:srgbClr val="00188F"/>
      </a:dk2>
      <a:lt2>
        <a:srgbClr val="E7E6E6"/>
      </a:lt2>
      <a:accent1>
        <a:srgbClr val="FFB900"/>
      </a:accent1>
      <a:accent2>
        <a:srgbClr val="D83B01"/>
      </a:accent2>
      <a:accent3>
        <a:srgbClr val="B4009E"/>
      </a:accent3>
      <a:accent4>
        <a:srgbClr val="5C2D91"/>
      </a:accent4>
      <a:accent5>
        <a:srgbClr val="0078D7"/>
      </a:accent5>
      <a:accent6>
        <a:srgbClr val="008272"/>
      </a:accent6>
      <a:hlink>
        <a:srgbClr val="0078D7"/>
      </a:hlink>
      <a:folHlink>
        <a:srgbClr val="5C2E91"/>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Mar_2018.potx" id="{0D05A1D5-D3F9-486F-86CA-A6D7D5EFE498}" vid="{88777D6D-6024-46B6-A4A2-C1E17B58C078}"/>
    </a:ext>
  </a:extLst>
</a:theme>
</file>

<file path=ppt/theme/theme3.xml><?xml version="1.0" encoding="utf-8"?>
<a:theme xmlns:a="http://schemas.openxmlformats.org/drawingml/2006/main" name="3_Presentation3">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DARK_BLUE_2.potx" id="{8782C10F-3EEC-426E-8268-C2665AE1214B}" vid="{AABECBED-94BD-4580-B784-931891C88875}"/>
    </a:ext>
  </a:extLst>
</a:theme>
</file>

<file path=ppt/theme/theme4.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7_15.potx" id="{75B75EB4-3868-4F7A-9C43-DE4791BF3207}" vid="{CEEB4F30-9F94-45F3-9CC8-FBF727FF8562}"/>
    </a:ext>
  </a:extLst>
</a:theme>
</file>

<file path=ppt/theme/theme5.xml><?xml version="1.0" encoding="utf-8"?>
<a:theme xmlns:a="http://schemas.openxmlformats.org/drawingml/2006/main" name="13_MOjo Deck Master Template 10-07-2013">
  <a:themeElements>
    <a:clrScheme name="Custom 3">
      <a:dk1>
        <a:srgbClr val="000000"/>
      </a:dk1>
      <a:lt1>
        <a:srgbClr val="FFFFFF"/>
      </a:lt1>
      <a:dk2>
        <a:srgbClr val="292929"/>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30000">
                  <a:schemeClr val="bg2"/>
                </a:gs>
              </a:gsLst>
              <a:lin ang="5400000" scaled="0"/>
            </a:gradFill>
          </a:defRPr>
        </a:defPPr>
      </a:lstStyle>
    </a:txDef>
  </a:objectDefaults>
  <a:extraClrSchemeLst/>
</a:theme>
</file>

<file path=ppt/theme/theme6.xml><?xml version="1.0" encoding="utf-8"?>
<a:theme xmlns:a="http://schemas.openxmlformats.org/drawingml/2006/main" name="1_Office Theme">
  <a:themeElements>
    <a:clrScheme name="Custom 1">
      <a:dk1>
        <a:srgbClr val="000000"/>
      </a:dk1>
      <a:lt1>
        <a:sysClr val="window" lastClr="FFFFFF"/>
      </a:lt1>
      <a:dk2>
        <a:srgbClr val="00188F"/>
      </a:dk2>
      <a:lt2>
        <a:srgbClr val="E7E6E6"/>
      </a:lt2>
      <a:accent1>
        <a:srgbClr val="FFB900"/>
      </a:accent1>
      <a:accent2>
        <a:srgbClr val="D83B01"/>
      </a:accent2>
      <a:accent3>
        <a:srgbClr val="B4009E"/>
      </a:accent3>
      <a:accent4>
        <a:srgbClr val="5C2D91"/>
      </a:accent4>
      <a:accent5>
        <a:srgbClr val="0078D7"/>
      </a:accent5>
      <a:accent6>
        <a:srgbClr val="008272"/>
      </a:accent6>
      <a:hlink>
        <a:srgbClr val="0078D7"/>
      </a:hlink>
      <a:folHlink>
        <a:srgbClr val="5C2E91"/>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Webinars</Value>
    </Solutions>
    <Industries xmlns="f0ee8362-fa7e-4bc9-ab88-7dcfb17cb19b">
      <Value>Technology</Value>
    </Industries>
    <Notes0 xmlns="f0ee8362-fa7e-4bc9-ab88-7dcfb17cb19b" xsi:nil="true"/>
    <Named_x0020_Account xmlns="f0ee8362-fa7e-4bc9-ab88-7dcfb17cb19b" xsi:nil="true"/>
    <PlatTech xmlns="f0ee8362-fa7e-4bc9-ab88-7dcfb17cb19b" xsi:nil="true"/>
    <ProjectCompletionDate xmlns="f0ee8362-fa7e-4bc9-ab88-7dcfb17cb19b" xsi:nil="true"/>
    <ApprovedByClient xmlns="f0ee8362-fa7e-4bc9-ab88-7dcfb17cb19b">false</ApprovedByClient>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F169301-3E28-4F47-8885-8CDC8D4236FA}">
  <ds:schemaRefs>
    <ds:schemaRef ds:uri="http://schemas.microsoft.com/sharepoint/v3/contenttype/forms"/>
  </ds:schemaRefs>
</ds:datastoreItem>
</file>

<file path=customXml/itemProps2.xml><?xml version="1.0" encoding="utf-8"?>
<ds:datastoreItem xmlns:ds="http://schemas.openxmlformats.org/officeDocument/2006/customXml" ds:itemID="{BC15F271-959D-4D3E-8654-4DC4AD412205}"/>
</file>

<file path=customXml/itemProps3.xml><?xml version="1.0" encoding="utf-8"?>
<ds:datastoreItem xmlns:ds="http://schemas.openxmlformats.org/officeDocument/2006/customXml" ds:itemID="{ED0F8F11-9D77-427C-B4CA-ABCA5FE9E416}">
  <ds:schemaRefs>
    <ds:schemaRef ds:uri="http://schemas.microsoft.com/office/2006/documentManagement/types"/>
    <ds:schemaRef ds:uri="http://purl.org/dc/terms/"/>
    <ds:schemaRef ds:uri="http://purl.org/dc/dcmitype/"/>
    <ds:schemaRef ds:uri="http://www.w3.org/XML/1998/namespace"/>
    <ds:schemaRef ds:uri="http://purl.org/dc/elements/1.1/"/>
    <ds:schemaRef ds:uri="5f75f288-5e62-4118-a6cb-74c0ca9f06b4"/>
    <ds:schemaRef ds:uri="http://schemas.microsoft.com/office/infopath/2007/PartnerControls"/>
    <ds:schemaRef ds:uri="http://schemas.openxmlformats.org/package/2006/metadata/core-properties"/>
    <ds:schemaRef ds:uri="http://schemas.microsoft.com/office/2006/metadata/properties"/>
    <ds:schemaRef ds:uri="f205c2cf-faee-43e7-95df-8aa62e5feae0"/>
  </ds:schemaRefs>
</ds:datastoreItem>
</file>

<file path=customXml/itemProps4.xml><?xml version="1.0" encoding="utf-8"?>
<ds:datastoreItem xmlns:ds="http://schemas.openxmlformats.org/officeDocument/2006/customXml" ds:itemID="{38811400-3F96-4BA2-8BE0-C1DA11334BD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Facet</Template>
  <TotalTime>4087</TotalTime>
  <Words>1134</Words>
  <Application>Microsoft Office PowerPoint</Application>
  <PresentationFormat>Widescreen</PresentationFormat>
  <Paragraphs>164</Paragraphs>
  <Slides>9</Slides>
  <Notes>9</Notes>
  <HiddenSlides>0</HiddenSlides>
  <MMClips>0</MMClips>
  <ScaleCrop>false</ScaleCrop>
  <HeadingPairs>
    <vt:vector size="4" baseType="variant">
      <vt:variant>
        <vt:lpstr>Theme</vt:lpstr>
      </vt:variant>
      <vt:variant>
        <vt:i4>7</vt:i4>
      </vt:variant>
      <vt:variant>
        <vt:lpstr>Slide Titles</vt:lpstr>
      </vt:variant>
      <vt:variant>
        <vt:i4>9</vt:i4>
      </vt:variant>
    </vt:vector>
  </HeadingPairs>
  <TitlesOfParts>
    <vt:vector size="16" baseType="lpstr">
      <vt:lpstr>Office Theme</vt:lpstr>
      <vt:lpstr>1_WHITE TEMPLATE</vt:lpstr>
      <vt:lpstr>3_Presentation3</vt:lpstr>
      <vt:lpstr>DARK GRAY TEMPLATE</vt:lpstr>
      <vt:lpstr>13_MOjo Deck Master Template 10-07-2013</vt:lpstr>
      <vt:lpstr>1_Office Theme</vt:lpstr>
      <vt:lpstr>Custom Design</vt:lpstr>
      <vt:lpstr>PowerPoint Presentation</vt:lpstr>
      <vt:lpstr>PowerPoint Presentation</vt:lpstr>
      <vt:lpstr>Case Study: Getting Started with Azure Live Demo (FY17 – FY20)</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Mason</dc:creator>
  <cp:lastModifiedBy>Hayley DeMartine</cp:lastModifiedBy>
  <cp:revision>52</cp:revision>
  <dcterms:modified xsi:type="dcterms:W3CDTF">2024-06-01T00:26:40Z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v-ryanh@microsoft.com</vt:lpwstr>
  </property>
  <property fmtid="{D5CDD505-2E9C-101B-9397-08002B2CF9AE}" pid="6" name="MSIP_Label_f42aa342-8706-4288-bd11-ebb85995028c_SetDate">
    <vt:lpwstr>2017-11-27T20:08:41.1764809Z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40;#Microsoft|ceaf0ee3-1d3f-400e-9989-74233a9e6ead</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Order">
    <vt:lpwstr>34000.0000000000</vt:lpwstr>
  </property>
  <property fmtid="{D5CDD505-2E9C-101B-9397-08002B2CF9AE}" pid="25" name="TriggerFlowInfo">
    <vt:lpwstr/>
  </property>
  <property fmtid="{D5CDD505-2E9C-101B-9397-08002B2CF9AE}" pid="26" name="SO">
    <vt:lpwstr>6;#</vt:lpwstr>
  </property>
</Properties>
</file>